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4" r:id="rId9"/>
    <p:sldId id="266" r:id="rId10"/>
    <p:sldId id="270" r:id="rId11"/>
    <p:sldId id="271" r:id="rId12"/>
    <p:sldId id="274" r:id="rId13"/>
    <p:sldId id="275" r:id="rId14"/>
    <p:sldId id="278" r:id="rId15"/>
    <p:sldId id="279" r:id="rId16"/>
    <p:sldId id="280" r:id="rId17"/>
    <p:sldId id="282" r:id="rId18"/>
    <p:sldId id="284" r:id="rId19"/>
    <p:sldId id="286" r:id="rId20"/>
    <p:sldId id="288" r:id="rId21"/>
    <p:sldId id="292" r:id="rId22"/>
    <p:sldId id="29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CE345F4-F972-4C8A-A21C-223E164D5D09}"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813AA-998C-44B3-98D2-E227887E0C1C}" type="slidenum">
              <a:rPr lang="en-US" smtClean="0"/>
              <a:t>‹#›</a:t>
            </a:fld>
            <a:endParaRPr lang="en-US"/>
          </a:p>
        </p:txBody>
      </p:sp>
    </p:spTree>
    <p:extLst>
      <p:ext uri="{BB962C8B-B14F-4D97-AF65-F5344CB8AC3E}">
        <p14:creationId xmlns:p14="http://schemas.microsoft.com/office/powerpoint/2010/main" val="1221187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CE345F4-F972-4C8A-A21C-223E164D5D09}"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813AA-998C-44B3-98D2-E227887E0C1C}" type="slidenum">
              <a:rPr lang="en-US" smtClean="0"/>
              <a:t>‹#›</a:t>
            </a:fld>
            <a:endParaRPr lang="en-US"/>
          </a:p>
        </p:txBody>
      </p:sp>
    </p:spTree>
    <p:extLst>
      <p:ext uri="{BB962C8B-B14F-4D97-AF65-F5344CB8AC3E}">
        <p14:creationId xmlns:p14="http://schemas.microsoft.com/office/powerpoint/2010/main" val="1373884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CE345F4-F972-4C8A-A21C-223E164D5D09}"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813AA-998C-44B3-98D2-E227887E0C1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26681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CE345F4-F972-4C8A-A21C-223E164D5D09}"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813AA-998C-44B3-98D2-E227887E0C1C}" type="slidenum">
              <a:rPr lang="en-US" smtClean="0"/>
              <a:t>‹#›</a:t>
            </a:fld>
            <a:endParaRPr lang="en-US"/>
          </a:p>
        </p:txBody>
      </p:sp>
    </p:spTree>
    <p:extLst>
      <p:ext uri="{BB962C8B-B14F-4D97-AF65-F5344CB8AC3E}">
        <p14:creationId xmlns:p14="http://schemas.microsoft.com/office/powerpoint/2010/main" val="2806697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CE345F4-F972-4C8A-A21C-223E164D5D09}"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813AA-998C-44B3-98D2-E227887E0C1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69648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CE345F4-F972-4C8A-A21C-223E164D5D09}"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813AA-998C-44B3-98D2-E227887E0C1C}" type="slidenum">
              <a:rPr lang="en-US" smtClean="0"/>
              <a:t>‹#›</a:t>
            </a:fld>
            <a:endParaRPr lang="en-US"/>
          </a:p>
        </p:txBody>
      </p:sp>
    </p:spTree>
    <p:extLst>
      <p:ext uri="{BB962C8B-B14F-4D97-AF65-F5344CB8AC3E}">
        <p14:creationId xmlns:p14="http://schemas.microsoft.com/office/powerpoint/2010/main" val="2886063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E345F4-F972-4C8A-A21C-223E164D5D09}"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813AA-998C-44B3-98D2-E227887E0C1C}" type="slidenum">
              <a:rPr lang="en-US" smtClean="0"/>
              <a:t>‹#›</a:t>
            </a:fld>
            <a:endParaRPr lang="en-US"/>
          </a:p>
        </p:txBody>
      </p:sp>
    </p:spTree>
    <p:extLst>
      <p:ext uri="{BB962C8B-B14F-4D97-AF65-F5344CB8AC3E}">
        <p14:creationId xmlns:p14="http://schemas.microsoft.com/office/powerpoint/2010/main" val="2133068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E345F4-F972-4C8A-A21C-223E164D5D09}"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813AA-998C-44B3-98D2-E227887E0C1C}" type="slidenum">
              <a:rPr lang="en-US" smtClean="0"/>
              <a:t>‹#›</a:t>
            </a:fld>
            <a:endParaRPr lang="en-US"/>
          </a:p>
        </p:txBody>
      </p:sp>
    </p:spTree>
    <p:extLst>
      <p:ext uri="{BB962C8B-B14F-4D97-AF65-F5344CB8AC3E}">
        <p14:creationId xmlns:p14="http://schemas.microsoft.com/office/powerpoint/2010/main" val="2774643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E345F4-F972-4C8A-A21C-223E164D5D09}"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813AA-998C-44B3-98D2-E227887E0C1C}" type="slidenum">
              <a:rPr lang="en-US" smtClean="0"/>
              <a:t>‹#›</a:t>
            </a:fld>
            <a:endParaRPr lang="en-US"/>
          </a:p>
        </p:txBody>
      </p:sp>
    </p:spTree>
    <p:extLst>
      <p:ext uri="{BB962C8B-B14F-4D97-AF65-F5344CB8AC3E}">
        <p14:creationId xmlns:p14="http://schemas.microsoft.com/office/powerpoint/2010/main" val="2367637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CE345F4-F972-4C8A-A21C-223E164D5D09}"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7813AA-998C-44B3-98D2-E227887E0C1C}" type="slidenum">
              <a:rPr lang="en-US" smtClean="0"/>
              <a:t>‹#›</a:t>
            </a:fld>
            <a:endParaRPr lang="en-US"/>
          </a:p>
        </p:txBody>
      </p:sp>
    </p:spTree>
    <p:extLst>
      <p:ext uri="{BB962C8B-B14F-4D97-AF65-F5344CB8AC3E}">
        <p14:creationId xmlns:p14="http://schemas.microsoft.com/office/powerpoint/2010/main" val="3909916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CE345F4-F972-4C8A-A21C-223E164D5D09}" type="datetimeFigureOut">
              <a:rPr lang="en-US" smtClean="0"/>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7813AA-998C-44B3-98D2-E227887E0C1C}" type="slidenum">
              <a:rPr lang="en-US" smtClean="0"/>
              <a:t>‹#›</a:t>
            </a:fld>
            <a:endParaRPr lang="en-US"/>
          </a:p>
        </p:txBody>
      </p:sp>
    </p:spTree>
    <p:extLst>
      <p:ext uri="{BB962C8B-B14F-4D97-AF65-F5344CB8AC3E}">
        <p14:creationId xmlns:p14="http://schemas.microsoft.com/office/powerpoint/2010/main" val="1719269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CE345F4-F972-4C8A-A21C-223E164D5D09}" type="datetimeFigureOut">
              <a:rPr lang="en-US" smtClean="0"/>
              <a:t>3/19/2025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7813AA-998C-44B3-98D2-E227887E0C1C}" type="slidenum">
              <a:rPr lang="en-US" smtClean="0"/>
              <a:t>‹#›</a:t>
            </a:fld>
            <a:endParaRPr lang="en-US"/>
          </a:p>
        </p:txBody>
      </p:sp>
    </p:spTree>
    <p:extLst>
      <p:ext uri="{BB962C8B-B14F-4D97-AF65-F5344CB8AC3E}">
        <p14:creationId xmlns:p14="http://schemas.microsoft.com/office/powerpoint/2010/main" val="1121468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CE345F4-F972-4C8A-A21C-223E164D5D09}" type="datetimeFigureOut">
              <a:rPr lang="en-US" smtClean="0"/>
              <a:t>3/19/2025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7813AA-998C-44B3-98D2-E227887E0C1C}" type="slidenum">
              <a:rPr lang="en-US" smtClean="0"/>
              <a:t>‹#›</a:t>
            </a:fld>
            <a:endParaRPr lang="en-US"/>
          </a:p>
        </p:txBody>
      </p:sp>
    </p:spTree>
    <p:extLst>
      <p:ext uri="{BB962C8B-B14F-4D97-AF65-F5344CB8AC3E}">
        <p14:creationId xmlns:p14="http://schemas.microsoft.com/office/powerpoint/2010/main" val="680841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E345F4-F972-4C8A-A21C-223E164D5D09}" type="datetimeFigureOut">
              <a:rPr lang="en-US" smtClean="0"/>
              <a:t>3/19/2025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7813AA-998C-44B3-98D2-E227887E0C1C}" type="slidenum">
              <a:rPr lang="en-US" smtClean="0"/>
              <a:t>‹#›</a:t>
            </a:fld>
            <a:endParaRPr lang="en-US"/>
          </a:p>
        </p:txBody>
      </p:sp>
    </p:spTree>
    <p:extLst>
      <p:ext uri="{BB962C8B-B14F-4D97-AF65-F5344CB8AC3E}">
        <p14:creationId xmlns:p14="http://schemas.microsoft.com/office/powerpoint/2010/main" val="194365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CE345F4-F972-4C8A-A21C-223E164D5D09}" type="datetimeFigureOut">
              <a:rPr lang="en-US" smtClean="0"/>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7813AA-998C-44B3-98D2-E227887E0C1C}" type="slidenum">
              <a:rPr lang="en-US" smtClean="0"/>
              <a:t>‹#›</a:t>
            </a:fld>
            <a:endParaRPr lang="en-US"/>
          </a:p>
        </p:txBody>
      </p:sp>
    </p:spTree>
    <p:extLst>
      <p:ext uri="{BB962C8B-B14F-4D97-AF65-F5344CB8AC3E}">
        <p14:creationId xmlns:p14="http://schemas.microsoft.com/office/powerpoint/2010/main" val="2421313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CE345F4-F972-4C8A-A21C-223E164D5D09}" type="datetimeFigureOut">
              <a:rPr lang="en-US" smtClean="0"/>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7813AA-998C-44B3-98D2-E227887E0C1C}" type="slidenum">
              <a:rPr lang="en-US" smtClean="0"/>
              <a:t>‹#›</a:t>
            </a:fld>
            <a:endParaRPr lang="en-US"/>
          </a:p>
        </p:txBody>
      </p:sp>
    </p:spTree>
    <p:extLst>
      <p:ext uri="{BB962C8B-B14F-4D97-AF65-F5344CB8AC3E}">
        <p14:creationId xmlns:p14="http://schemas.microsoft.com/office/powerpoint/2010/main" val="2390655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CE345F4-F972-4C8A-A21C-223E164D5D09}" type="datetimeFigureOut">
              <a:rPr lang="en-US" smtClean="0"/>
              <a:t>3/19/2025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57813AA-998C-44B3-98D2-E227887E0C1C}" type="slidenum">
              <a:rPr lang="en-US" smtClean="0"/>
              <a:t>‹#›</a:t>
            </a:fld>
            <a:endParaRPr lang="en-US"/>
          </a:p>
        </p:txBody>
      </p:sp>
    </p:spTree>
    <p:extLst>
      <p:ext uri="{BB962C8B-B14F-4D97-AF65-F5344CB8AC3E}">
        <p14:creationId xmlns:p14="http://schemas.microsoft.com/office/powerpoint/2010/main" val="25048508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f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5.jf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jf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7314" y="896983"/>
            <a:ext cx="8665029" cy="2705055"/>
          </a:xfrm>
        </p:spPr>
        <p:txBody>
          <a:bodyPr>
            <a:normAutofit/>
          </a:bodyPr>
          <a:lstStyle/>
          <a:p>
            <a:r>
              <a:rPr lang="en-US" dirty="0" err="1" smtClean="0"/>
              <a:t>Các</a:t>
            </a:r>
            <a:r>
              <a:rPr lang="en-US" dirty="0" smtClean="0"/>
              <a:t> </a:t>
            </a:r>
            <a:r>
              <a:rPr lang="en-US" dirty="0" err="1" smtClean="0"/>
              <a:t>bước</a:t>
            </a:r>
            <a:r>
              <a:rPr lang="en-US" dirty="0" smtClean="0"/>
              <a:t> download SQL SEVER 2022 VÀ SQL </a:t>
            </a:r>
            <a:r>
              <a:rPr lang="en-US" dirty="0" err="1" smtClean="0"/>
              <a:t>Managerment</a:t>
            </a:r>
            <a:r>
              <a:rPr lang="en-US" dirty="0" smtClean="0"/>
              <a:t> studio</a:t>
            </a:r>
            <a:endParaRPr lang="en-US" dirty="0"/>
          </a:p>
        </p:txBody>
      </p:sp>
    </p:spTree>
    <p:extLst>
      <p:ext uri="{BB962C8B-B14F-4D97-AF65-F5344CB8AC3E}">
        <p14:creationId xmlns:p14="http://schemas.microsoft.com/office/powerpoint/2010/main" val="16207002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Chọn</a:t>
            </a:r>
            <a:r>
              <a:rPr lang="en-US" dirty="0" smtClean="0"/>
              <a:t> </a:t>
            </a:r>
            <a:r>
              <a:rPr lang="en-US" dirty="0" err="1" smtClean="0"/>
              <a:t>mục</a:t>
            </a:r>
            <a:r>
              <a:rPr lang="en-US" dirty="0" smtClean="0"/>
              <a:t> “developer” </a:t>
            </a:r>
            <a:r>
              <a:rPr lang="en-US" dirty="0" err="1" smtClean="0"/>
              <a:t>tại</a:t>
            </a:r>
            <a:r>
              <a:rPr lang="en-US" dirty="0" smtClean="0"/>
              <a:t> “Specify a free edition”, </a:t>
            </a:r>
            <a:r>
              <a:rPr lang="en-US" dirty="0" err="1" smtClean="0"/>
              <a:t>sau</a:t>
            </a:r>
            <a:r>
              <a:rPr lang="en-US" dirty="0" smtClean="0"/>
              <a:t> </a:t>
            </a:r>
            <a:r>
              <a:rPr lang="en-US" dirty="0" err="1" smtClean="0"/>
              <a:t>đó</a:t>
            </a:r>
            <a:r>
              <a:rPr lang="en-US" dirty="0" smtClean="0"/>
              <a:t> next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5853" y="2160588"/>
            <a:ext cx="6900332" cy="3881437"/>
          </a:xfrm>
        </p:spPr>
      </p:pic>
    </p:spTree>
    <p:extLst>
      <p:ext uri="{BB962C8B-B14F-4D97-AF65-F5344CB8AC3E}">
        <p14:creationId xmlns:p14="http://schemas.microsoft.com/office/powerpoint/2010/main" val="2718128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599"/>
            <a:ext cx="8596668" cy="1541417"/>
          </a:xfrm>
        </p:spPr>
        <p:txBody>
          <a:bodyPr>
            <a:normAutofit fontScale="90000"/>
          </a:bodyPr>
          <a:lstStyle/>
          <a:p>
            <a:r>
              <a:rPr lang="en-US" dirty="0" smtClean="0"/>
              <a:t>“</a:t>
            </a:r>
            <a:r>
              <a:rPr lang="en-US" dirty="0" err="1" smtClean="0"/>
              <a:t>Accpect</a:t>
            </a:r>
            <a:r>
              <a:rPr lang="en-US" dirty="0" smtClean="0"/>
              <a:t> the license” </a:t>
            </a:r>
            <a:r>
              <a:rPr lang="en-US" dirty="0" err="1" smtClean="0"/>
              <a:t>rồi</a:t>
            </a:r>
            <a:r>
              <a:rPr lang="en-US" dirty="0" smtClean="0"/>
              <a:t> next. </a:t>
            </a:r>
            <a:r>
              <a:rPr lang="en-US" dirty="0" err="1"/>
              <a:t>T</a:t>
            </a:r>
            <a:r>
              <a:rPr lang="en-US" dirty="0" err="1" smtClean="0"/>
              <a:t>iếp</a:t>
            </a:r>
            <a:r>
              <a:rPr lang="en-US" dirty="0" smtClean="0"/>
              <a:t> </a:t>
            </a:r>
            <a:r>
              <a:rPr lang="en-US" dirty="0" err="1" smtClean="0"/>
              <a:t>theo</a:t>
            </a:r>
            <a:r>
              <a:rPr lang="en-US" dirty="0" smtClean="0"/>
              <a:t> </a:t>
            </a:r>
            <a:r>
              <a:rPr lang="en-US" dirty="0" err="1" smtClean="0"/>
              <a:t>chọn</a:t>
            </a:r>
            <a:r>
              <a:rPr lang="en-US" dirty="0" smtClean="0"/>
              <a:t> </a:t>
            </a:r>
            <a:r>
              <a:rPr lang="en-US" dirty="0" err="1" smtClean="0"/>
              <a:t>nếu</a:t>
            </a:r>
            <a:r>
              <a:rPr lang="en-US" dirty="0" smtClean="0"/>
              <a:t> </a:t>
            </a:r>
            <a:r>
              <a:rPr lang="en-US" dirty="0" err="1" smtClean="0"/>
              <a:t>bạn</a:t>
            </a:r>
            <a:r>
              <a:rPr lang="en-US" dirty="0" smtClean="0"/>
              <a:t> </a:t>
            </a:r>
            <a:r>
              <a:rPr lang="en-US" dirty="0" err="1" smtClean="0"/>
              <a:t>muốn</a:t>
            </a:r>
            <a:r>
              <a:rPr lang="en-US" dirty="0" smtClean="0"/>
              <a:t> Microsoft check updates </a:t>
            </a:r>
            <a:r>
              <a:rPr lang="en-US" dirty="0" err="1" smtClean="0"/>
              <a:t>cho</a:t>
            </a:r>
            <a:r>
              <a:rPr lang="en-US" dirty="0" smtClean="0"/>
              <a:t> </a:t>
            </a:r>
            <a:r>
              <a:rPr lang="en-US" dirty="0" err="1" smtClean="0"/>
              <a:t>bạn</a:t>
            </a:r>
            <a:r>
              <a:rPr lang="en-US" dirty="0" smtClean="0"/>
              <a:t>, </a:t>
            </a:r>
            <a:r>
              <a:rPr lang="en-US" dirty="0" err="1" smtClean="0"/>
              <a:t>sau</a:t>
            </a:r>
            <a:r>
              <a:rPr lang="en-US" dirty="0" smtClean="0"/>
              <a:t> </a:t>
            </a:r>
            <a:r>
              <a:rPr lang="en-US" dirty="0" err="1" smtClean="0"/>
              <a:t>đó</a:t>
            </a:r>
            <a:r>
              <a:rPr lang="en-US" dirty="0" smtClean="0"/>
              <a:t> </a:t>
            </a:r>
            <a:r>
              <a:rPr lang="en-US" dirty="0" err="1" smtClean="0"/>
              <a:t>ấn</a:t>
            </a:r>
            <a:r>
              <a:rPr lang="en-US" dirty="0" smtClean="0"/>
              <a:t> next.</a:t>
            </a:r>
            <a:endParaRPr lang="en-US" dirty="0"/>
          </a:p>
        </p:txBody>
      </p:sp>
      <p:pic>
        <p:nvPicPr>
          <p:cNvPr id="8" name="Content Placeholder 7"/>
          <p:cNvPicPr>
            <a:picLocks noGrp="1" noChangeAspect="1"/>
          </p:cNvPicPr>
          <p:nvPr>
            <p:ph sz="half" idx="1"/>
          </p:nvPr>
        </p:nvPicPr>
        <p:blipFill>
          <a:blip r:embed="rId2"/>
          <a:stretch>
            <a:fillRect/>
          </a:stretch>
        </p:blipFill>
        <p:spPr>
          <a:xfrm>
            <a:off x="677862" y="2786743"/>
            <a:ext cx="4930457" cy="2943497"/>
          </a:xfrm>
          <a:prstGeom prst="rect">
            <a:avLst/>
          </a:prstGeom>
        </p:spPr>
      </p:pic>
      <p:pic>
        <p:nvPicPr>
          <p:cNvPr id="5" name="Content Placeholder 4"/>
          <p:cNvPicPr>
            <a:picLocks noGrp="1" noChangeAspect="1"/>
          </p:cNvPicPr>
          <p:nvPr>
            <p:ph sz="half" idx="2"/>
          </p:nvPr>
        </p:nvPicPr>
        <p:blipFill>
          <a:blip r:embed="rId3"/>
          <a:stretch>
            <a:fillRect/>
          </a:stretch>
        </p:blipFill>
        <p:spPr>
          <a:xfrm>
            <a:off x="6104709" y="2786743"/>
            <a:ext cx="5059680" cy="2943497"/>
          </a:xfrm>
          <a:prstGeom prst="rect">
            <a:avLst/>
          </a:prstGeom>
        </p:spPr>
      </p:pic>
    </p:spTree>
    <p:extLst>
      <p:ext uri="{BB962C8B-B14F-4D97-AF65-F5344CB8AC3E}">
        <p14:creationId xmlns:p14="http://schemas.microsoft.com/office/powerpoint/2010/main" val="2436345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Sau</a:t>
            </a:r>
            <a:r>
              <a:rPr lang="en-US" dirty="0" smtClean="0"/>
              <a:t> </a:t>
            </a:r>
            <a:r>
              <a:rPr lang="en-US" dirty="0" err="1" smtClean="0"/>
              <a:t>khi</a:t>
            </a:r>
            <a:r>
              <a:rPr lang="en-US" dirty="0" smtClean="0"/>
              <a:t> </a:t>
            </a:r>
            <a:r>
              <a:rPr lang="en-US" dirty="0" err="1" smtClean="0"/>
              <a:t>hoàn</a:t>
            </a:r>
            <a:r>
              <a:rPr lang="en-US" dirty="0" smtClean="0"/>
              <a:t> </a:t>
            </a:r>
            <a:r>
              <a:rPr lang="en-US" dirty="0" err="1" smtClean="0"/>
              <a:t>thành</a:t>
            </a:r>
            <a:r>
              <a:rPr lang="en-US" dirty="0" smtClean="0"/>
              <a:t> </a:t>
            </a:r>
            <a:r>
              <a:rPr lang="en-US" dirty="0" err="1" smtClean="0"/>
              <a:t>các</a:t>
            </a:r>
            <a:r>
              <a:rPr lang="en-US" dirty="0" smtClean="0"/>
              <a:t> </a:t>
            </a:r>
            <a:r>
              <a:rPr lang="en-US" dirty="0" err="1" smtClean="0"/>
              <a:t>bước</a:t>
            </a:r>
            <a:r>
              <a:rPr lang="en-US" dirty="0" smtClean="0"/>
              <a:t> </a:t>
            </a:r>
            <a:r>
              <a:rPr lang="en-US" dirty="0" err="1" smtClean="0"/>
              <a:t>trên</a:t>
            </a:r>
            <a:r>
              <a:rPr lang="en-US" dirty="0" smtClean="0"/>
              <a:t>, ta </a:t>
            </a:r>
            <a:r>
              <a:rPr lang="en-US" dirty="0" err="1" smtClean="0"/>
              <a:t>sẽ</a:t>
            </a:r>
            <a:r>
              <a:rPr lang="en-US" dirty="0" smtClean="0"/>
              <a:t> </a:t>
            </a:r>
            <a:r>
              <a:rPr lang="en-US" dirty="0" err="1" smtClean="0"/>
              <a:t>có</a:t>
            </a:r>
            <a:r>
              <a:rPr lang="en-US" dirty="0"/>
              <a:t> </a:t>
            </a:r>
            <a:r>
              <a:rPr lang="en-US" dirty="0" err="1" smtClean="0"/>
              <a:t>những</a:t>
            </a:r>
            <a:r>
              <a:rPr lang="en-US" dirty="0" smtClean="0"/>
              <a:t> </a:t>
            </a:r>
            <a:r>
              <a:rPr lang="en-US" dirty="0" err="1" smtClean="0"/>
              <a:t>lựa</a:t>
            </a:r>
            <a:r>
              <a:rPr lang="en-US" dirty="0" smtClean="0"/>
              <a:t> </a:t>
            </a:r>
            <a:r>
              <a:rPr lang="en-US" dirty="0" err="1" smtClean="0"/>
              <a:t>chọn</a:t>
            </a:r>
            <a:r>
              <a:rPr lang="en-US" dirty="0" smtClean="0"/>
              <a:t> </a:t>
            </a:r>
            <a:r>
              <a:rPr lang="en-US" dirty="0" err="1" smtClean="0"/>
              <a:t>sau</a:t>
            </a:r>
            <a:r>
              <a:rPr lang="en-US" dirty="0"/>
              <a:t>:</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5853" y="2160588"/>
            <a:ext cx="6900332" cy="3881437"/>
          </a:xfrm>
        </p:spPr>
      </p:pic>
    </p:spTree>
    <p:extLst>
      <p:ext uri="{BB962C8B-B14F-4D97-AF65-F5344CB8AC3E}">
        <p14:creationId xmlns:p14="http://schemas.microsoft.com/office/powerpoint/2010/main" val="4052937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82881"/>
            <a:ext cx="10521889" cy="418010"/>
          </a:xfrm>
        </p:spPr>
        <p:txBody>
          <a:bodyPr>
            <a:normAutofit/>
          </a:bodyPr>
          <a:lstStyle/>
          <a:p>
            <a:r>
              <a:rPr lang="en-US" dirty="0" err="1" smtClean="0"/>
              <a:t>Những</a:t>
            </a:r>
            <a:r>
              <a:rPr lang="en-US" dirty="0" smtClean="0"/>
              <a:t> </a:t>
            </a:r>
            <a:r>
              <a:rPr lang="en-US" dirty="0" err="1" smtClean="0"/>
              <a:t>lựa</a:t>
            </a:r>
            <a:r>
              <a:rPr lang="en-US" dirty="0" smtClean="0"/>
              <a:t> </a:t>
            </a:r>
            <a:r>
              <a:rPr lang="en-US" dirty="0" err="1" smtClean="0"/>
              <a:t>chọn</a:t>
            </a:r>
            <a:r>
              <a:rPr lang="en-US" dirty="0" smtClean="0"/>
              <a:t> </a:t>
            </a:r>
            <a:r>
              <a:rPr lang="en-US" dirty="0" err="1" smtClean="0"/>
              <a:t>trong</a:t>
            </a:r>
            <a:r>
              <a:rPr lang="en-US" dirty="0" smtClean="0"/>
              <a:t> Features Selection:</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74377" y="1018904"/>
            <a:ext cx="5791199" cy="4406536"/>
          </a:xfrm>
        </p:spPr>
      </p:pic>
      <p:sp>
        <p:nvSpPr>
          <p:cNvPr id="4" name="Text Placeholder 3"/>
          <p:cNvSpPr>
            <a:spLocks noGrp="1"/>
          </p:cNvSpPr>
          <p:nvPr>
            <p:ph type="body" sz="half" idx="2"/>
          </p:nvPr>
        </p:nvSpPr>
        <p:spPr>
          <a:xfrm>
            <a:off x="313509" y="766355"/>
            <a:ext cx="5756365" cy="5077095"/>
          </a:xfrm>
        </p:spPr>
        <p:txBody>
          <a:bodyPr>
            <a:normAutofit lnSpcReduction="10000"/>
          </a:bodyPr>
          <a:lstStyle/>
          <a:p>
            <a:r>
              <a:rPr lang="en-US" dirty="0" err="1" smtClean="0">
                <a:latin typeface="Arial" panose="020B0604020202020204" pitchFamily="34" charset="0"/>
                <a:cs typeface="Arial" panose="020B0604020202020204" pitchFamily="34" charset="0"/>
              </a:rPr>
              <a:t>Tùy</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vào</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cầu</a:t>
            </a:r>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hãy</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lựa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chọn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sau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đó</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nhấn</a:t>
            </a:r>
            <a:r>
              <a:rPr lang="en-US" dirty="0" smtClean="0">
                <a:latin typeface="Arial" panose="020B0604020202020204" pitchFamily="34" charset="0"/>
                <a:cs typeface="Arial" panose="020B0604020202020204" pitchFamily="34" charset="0"/>
              </a:rPr>
              <a:t> Next</a:t>
            </a:r>
          </a:p>
          <a:p>
            <a:r>
              <a:rPr lang="en-US" dirty="0" smtClean="0">
                <a:latin typeface="Arial" panose="020B0604020202020204" pitchFamily="34" charset="0"/>
                <a:cs typeface="Arial" panose="020B0604020202020204" pitchFamily="34" charset="0"/>
              </a:rPr>
              <a:t>- Database </a:t>
            </a:r>
            <a:r>
              <a:rPr lang="en-US" dirty="0">
                <a:latin typeface="Arial" panose="020B0604020202020204" pitchFamily="34" charset="0"/>
                <a:cs typeface="Arial" panose="020B0604020202020204" pitchFamily="34" charset="0"/>
              </a:rPr>
              <a:t>Engine </a:t>
            </a:r>
            <a:r>
              <a:rPr lang="en-US" dirty="0" smtClean="0">
                <a:latin typeface="Arial" panose="020B0604020202020204" pitchFamily="34" charset="0"/>
                <a:cs typeface="Arial" panose="020B0604020202020204" pitchFamily="34" charset="0"/>
              </a:rPr>
              <a:t>Services: </a:t>
            </a:r>
            <a:r>
              <a:rPr lang="vi-VN" dirty="0">
                <a:latin typeface="Arial" panose="020B0604020202020204" pitchFamily="34" charset="0"/>
                <a:cs typeface="Arial" panose="020B0604020202020204" pitchFamily="34" charset="0"/>
              </a:rPr>
              <a:t>Cài đặt dịch vụ lõi của SQL Server để quản lý cơ sở dữ </a:t>
            </a:r>
            <a:r>
              <a:rPr lang="vi-VN" dirty="0" smtClean="0">
                <a:latin typeface="Arial" panose="020B0604020202020204" pitchFamily="34" charset="0"/>
                <a:cs typeface="Arial" panose="020B0604020202020204" pitchFamily="34" charset="0"/>
              </a:rPr>
              <a:t>liệu</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 SQL </a:t>
            </a:r>
            <a:r>
              <a:rPr lang="en-US" dirty="0">
                <a:latin typeface="Arial" panose="020B0604020202020204" pitchFamily="34" charset="0"/>
                <a:cs typeface="Arial" panose="020B0604020202020204" pitchFamily="34" charset="0"/>
              </a:rPr>
              <a:t>Server </a:t>
            </a:r>
            <a:r>
              <a:rPr lang="en-US" dirty="0" smtClean="0">
                <a:latin typeface="Arial" panose="020B0604020202020204" pitchFamily="34" charset="0"/>
                <a:cs typeface="Arial" panose="020B0604020202020204" pitchFamily="34" charset="0"/>
              </a:rPr>
              <a:t>Replication: C</a:t>
            </a:r>
            <a:r>
              <a:rPr lang="vi-VN" dirty="0" smtClean="0">
                <a:latin typeface="Arial" panose="020B0604020202020204" pitchFamily="34" charset="0"/>
                <a:cs typeface="Arial" panose="020B0604020202020204" pitchFamily="34" charset="0"/>
              </a:rPr>
              <a:t>ung </a:t>
            </a:r>
            <a:r>
              <a:rPr lang="vi-VN" dirty="0">
                <a:latin typeface="Arial" panose="020B0604020202020204" pitchFamily="34" charset="0"/>
                <a:cs typeface="Arial" panose="020B0604020202020204" pitchFamily="34" charset="0"/>
              </a:rPr>
              <a:t>cấp khả năng sao chép dữ liệu giữa các cơ sở dữ liệu khác </a:t>
            </a:r>
            <a:r>
              <a:rPr lang="vi-VN" dirty="0" smtClean="0">
                <a:latin typeface="Arial" panose="020B0604020202020204" pitchFamily="34" charset="0"/>
                <a:cs typeface="Arial" panose="020B0604020202020204" pitchFamily="34" charset="0"/>
              </a:rPr>
              <a:t>nhau</a:t>
            </a:r>
            <a:r>
              <a:rPr lang="en-US" dirty="0">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 </a:t>
            </a:r>
          </a:p>
          <a:p>
            <a:r>
              <a:rPr lang="en-US" dirty="0" smtClean="0">
                <a:latin typeface="Arial" panose="020B0604020202020204" pitchFamily="34" charset="0"/>
                <a:cs typeface="Arial" panose="020B0604020202020204" pitchFamily="34" charset="0"/>
              </a:rPr>
              <a:t>- Machine </a:t>
            </a:r>
            <a:r>
              <a:rPr lang="en-US" dirty="0">
                <a:latin typeface="Arial" panose="020B0604020202020204" pitchFamily="34" charset="0"/>
                <a:cs typeface="Arial" panose="020B0604020202020204" pitchFamily="34" charset="0"/>
              </a:rPr>
              <a:t>Learning Services and Language </a:t>
            </a:r>
            <a:r>
              <a:rPr lang="en-US" dirty="0" smtClean="0">
                <a:latin typeface="Arial" panose="020B0604020202020204" pitchFamily="34" charset="0"/>
                <a:cs typeface="Arial" panose="020B0604020202020204" pitchFamily="34" charset="0"/>
              </a:rPr>
              <a:t>Extensions: </a:t>
            </a:r>
            <a:r>
              <a:rPr lang="vi-VN" dirty="0">
                <a:latin typeface="Arial" panose="020B0604020202020204" pitchFamily="34" charset="0"/>
                <a:cs typeface="Arial" panose="020B0604020202020204" pitchFamily="34" charset="0"/>
              </a:rPr>
              <a:t>Hỗ trợ các dịch vụ máy học tích hợp với các ngôn ngữ </a:t>
            </a:r>
            <a:r>
              <a:rPr lang="en-US" dirty="0" smtClean="0">
                <a:latin typeface="Arial" panose="020B0604020202020204" pitchFamily="34" charset="0"/>
                <a:cs typeface="Arial" panose="020B0604020202020204" pitchFamily="34" charset="0"/>
              </a:rPr>
              <a:t>tin </a:t>
            </a:r>
            <a:r>
              <a:rPr lang="en-US" dirty="0" err="1" smtClean="0">
                <a:latin typeface="Arial" panose="020B0604020202020204" pitchFamily="34" charset="0"/>
                <a:cs typeface="Arial" panose="020B0604020202020204" pitchFamily="34" charset="0"/>
              </a:rPr>
              <a:t>học</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 Full-Text </a:t>
            </a:r>
            <a:r>
              <a:rPr lang="en-US" dirty="0">
                <a:latin typeface="Arial" panose="020B0604020202020204" pitchFamily="34" charset="0"/>
                <a:cs typeface="Arial" panose="020B0604020202020204" pitchFamily="34" charset="0"/>
              </a:rPr>
              <a:t>and Semantic Extractions for Search: Cho </a:t>
            </a:r>
            <a:r>
              <a:rPr lang="en-US" dirty="0" err="1">
                <a:latin typeface="Arial" panose="020B0604020202020204" pitchFamily="34" charset="0"/>
                <a:cs typeface="Arial" panose="020B0604020202020204" pitchFamily="34" charset="0"/>
              </a:rPr>
              <a:t>phép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tìm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kiếm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toàn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văn</a:t>
            </a:r>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a:t>
            </a:r>
            <a:r>
              <a:rPr lang="en-US" dirty="0" smtClean="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xuất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ngữ</a:t>
            </a:r>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nghĩa</a:t>
            </a:r>
            <a:r>
              <a:rPr lang="en-US" dirty="0" smtClean="0">
                <a:latin typeface="Arial" panose="020B0604020202020204" pitchFamily="34" charset="0"/>
                <a:cs typeface="Arial" panose="020B0604020202020204" pitchFamily="34" charset="0"/>
              </a:rPr>
              <a:t>.</a:t>
            </a:r>
          </a:p>
          <a:p>
            <a:r>
              <a:rPr lang="en-US" dirty="0" smtClean="0">
                <a:latin typeface="Arial" panose="020B0604020202020204" pitchFamily="34" charset="0"/>
                <a:cs typeface="Arial" panose="020B0604020202020204" pitchFamily="34" charset="0"/>
              </a:rPr>
              <a:t>- Data </a:t>
            </a:r>
            <a:r>
              <a:rPr lang="en-US" dirty="0">
                <a:latin typeface="Arial" panose="020B0604020202020204" pitchFamily="34" charset="0"/>
                <a:cs typeface="Arial" panose="020B0604020202020204" pitchFamily="34" charset="0"/>
              </a:rPr>
              <a:t>Quality </a:t>
            </a:r>
            <a:r>
              <a:rPr lang="en-US" dirty="0" smtClean="0">
                <a:latin typeface="Arial" panose="020B0604020202020204" pitchFamily="34" charset="0"/>
                <a:cs typeface="Arial" panose="020B0604020202020204" pitchFamily="34" charset="0"/>
              </a:rPr>
              <a:t>Services: </a:t>
            </a:r>
            <a:r>
              <a:rPr lang="vi-VN" dirty="0">
                <a:latin typeface="Arial" panose="020B0604020202020204" pitchFamily="34" charset="0"/>
                <a:cs typeface="Arial" panose="020B0604020202020204" pitchFamily="34" charset="0"/>
              </a:rPr>
              <a:t>giúp duy trì chất lượng dữ liệu thông qua các quy tắc làm sạch và chuẩn hóa dữ liệu</a:t>
            </a:r>
            <a:r>
              <a:rPr lang="vi-VN" dirty="0" smtClean="0">
                <a:latin typeface="Arial" panose="020B0604020202020204" pitchFamily="34" charset="0"/>
                <a:cs typeface="Arial" panose="020B0604020202020204" pitchFamily="34" charset="0"/>
              </a:rPr>
              <a:t>.</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PolyBase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Query Service for External </a:t>
            </a:r>
            <a:r>
              <a:rPr lang="en-US" dirty="0" smtClean="0">
                <a:latin typeface="Arial" panose="020B0604020202020204" pitchFamily="34" charset="0"/>
                <a:cs typeface="Arial" panose="020B0604020202020204" pitchFamily="34" charset="0"/>
              </a:rPr>
              <a:t>Data: </a:t>
            </a:r>
            <a:r>
              <a:rPr lang="vi-VN" dirty="0">
                <a:latin typeface="Arial" panose="020B0604020202020204" pitchFamily="34" charset="0"/>
                <a:cs typeface="Arial" panose="020B0604020202020204" pitchFamily="34" charset="0"/>
              </a:rPr>
              <a:t>Cho phép SQL Server chạy các truy vấn trên dữ liệu được lưu </a:t>
            </a:r>
            <a:r>
              <a:rPr lang="vi-VN" dirty="0" smtClean="0">
                <a:latin typeface="Arial" panose="020B0604020202020204" pitchFamily="34" charset="0"/>
                <a:cs typeface="Arial" panose="020B0604020202020204" pitchFamily="34" charset="0"/>
              </a:rPr>
              <a:t>trữ</a:t>
            </a:r>
            <a:r>
              <a:rPr lang="en-US" dirty="0" smtClean="0">
                <a:latin typeface="Arial" panose="020B0604020202020204" pitchFamily="34" charset="0"/>
                <a:cs typeface="Arial" panose="020B0604020202020204" pitchFamily="34" charset="0"/>
              </a:rPr>
              <a:t>. </a:t>
            </a:r>
          </a:p>
          <a:p>
            <a:r>
              <a:rPr lang="en-US" dirty="0" smtClean="0">
                <a:latin typeface="Arial" panose="020B0604020202020204" pitchFamily="34" charset="0"/>
                <a:cs typeface="Arial" panose="020B0604020202020204" pitchFamily="34" charset="0"/>
              </a:rPr>
              <a:t>- Analysis </a:t>
            </a:r>
            <a:r>
              <a:rPr lang="en-US" dirty="0">
                <a:latin typeface="Arial" panose="020B0604020202020204" pitchFamily="34" charset="0"/>
                <a:cs typeface="Arial" panose="020B0604020202020204" pitchFamily="34" charset="0"/>
              </a:rPr>
              <a:t>Services: </a:t>
            </a:r>
            <a:r>
              <a:rPr lang="en-US" dirty="0" err="1">
                <a:latin typeface="Arial" panose="020B0604020202020204" pitchFamily="34" charset="0"/>
                <a:cs typeface="Arial" panose="020B0604020202020204" pitchFamily="34" charset="0"/>
              </a:rPr>
              <a:t>Dịch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tuyến</a:t>
            </a:r>
            <a:r>
              <a:rPr lang="en-US" dirty="0">
                <a:latin typeface="Arial" panose="020B0604020202020204" pitchFamily="34" charset="0"/>
                <a:cs typeface="Arial" panose="020B0604020202020204" pitchFamily="34" charset="0"/>
              </a:rPr>
              <a:t> </a:t>
            </a:r>
          </a:p>
          <a:p>
            <a:r>
              <a:rPr lang="en-US" dirty="0" smtClean="0">
                <a:latin typeface="Arial" panose="020B0604020202020204" pitchFamily="34" charset="0"/>
                <a:cs typeface="Arial" panose="020B0604020202020204" pitchFamily="34" charset="0"/>
              </a:rPr>
              <a:t>- Data Quality Client: </a:t>
            </a:r>
            <a:r>
              <a:rPr lang="en-US" dirty="0" err="1" smtClean="0">
                <a:latin typeface="Arial" panose="020B0604020202020204" pitchFamily="34" charset="0"/>
                <a:cs typeface="Arial" panose="020B0604020202020204" pitchFamily="34" charset="0"/>
              </a:rPr>
              <a:t>Kiểm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soát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chất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lượng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dữ</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liệu</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 Integration </a:t>
            </a:r>
            <a:r>
              <a:rPr lang="en-US" dirty="0">
                <a:latin typeface="Arial" panose="020B0604020202020204" pitchFamily="34" charset="0"/>
                <a:cs typeface="Arial" panose="020B0604020202020204" pitchFamily="34" charset="0"/>
              </a:rPr>
              <a:t>Services: </a:t>
            </a:r>
            <a:r>
              <a:rPr lang="en-US" dirty="0" err="1">
                <a:latin typeface="Arial" panose="020B0604020202020204" pitchFamily="34" charset="0"/>
                <a:cs typeface="Arial" panose="020B0604020202020204" pitchFamily="34" charset="0"/>
              </a:rPr>
              <a:t>Công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cụ</a:t>
            </a:r>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tích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hợp</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tự</a:t>
            </a:r>
            <a:r>
              <a:rPr lang="en-US" dirty="0" smtClean="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luồng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giữa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a:t>
            </a:r>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nhau</a:t>
            </a:r>
            <a:r>
              <a:rPr lang="en-US" dirty="0" smtClean="0">
                <a:latin typeface="Arial" panose="020B0604020202020204" pitchFamily="34" charset="0"/>
                <a:cs typeface="Arial" panose="020B0604020202020204" pitchFamily="34" charset="0"/>
              </a:rPr>
              <a:t>.</a:t>
            </a:r>
          </a:p>
          <a:p>
            <a:r>
              <a:rPr lang="en-US" dirty="0" smtClean="0">
                <a:latin typeface="Arial" panose="020B0604020202020204" pitchFamily="34" charset="0"/>
                <a:cs typeface="Arial" panose="020B0604020202020204" pitchFamily="34" charset="0"/>
              </a:rPr>
              <a:t>- Scale </a:t>
            </a:r>
            <a:r>
              <a:rPr lang="en-US" dirty="0">
                <a:latin typeface="Arial" panose="020B0604020202020204" pitchFamily="34" charset="0"/>
                <a:cs typeface="Arial" panose="020B0604020202020204" pitchFamily="34" charset="0"/>
              </a:rPr>
              <a:t>Out </a:t>
            </a:r>
            <a:r>
              <a:rPr lang="en-US" dirty="0" err="1" smtClean="0">
                <a:latin typeface="Arial" panose="020B0604020202020204" pitchFamily="34" charset="0"/>
                <a:cs typeface="Arial" panose="020B0604020202020204" pitchFamily="34" charset="0"/>
              </a:rPr>
              <a:t>Master+Scale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Out Worker</a:t>
            </a:r>
            <a:r>
              <a:rPr lang="en-US" dirty="0" smtClean="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Đóng vai trò là máy chủ </a:t>
            </a:r>
            <a:r>
              <a:rPr lang="vi-VN" dirty="0" smtClean="0">
                <a:latin typeface="Arial" panose="020B0604020202020204" pitchFamily="34" charset="0"/>
                <a:cs typeface="Arial" panose="020B0604020202020204" pitchFamily="34" charset="0"/>
              </a:rPr>
              <a:t>chính</a:t>
            </a:r>
            <a:r>
              <a:rPr lang="en-US" dirty="0" smtClean="0">
                <a:latin typeface="Arial" panose="020B0604020202020204" pitchFamily="34" charset="0"/>
                <a:cs typeface="Arial" panose="020B0604020202020204" pitchFamily="34" charset="0"/>
              </a:rPr>
              <a:t>+</a:t>
            </a:r>
            <a:r>
              <a:rPr lang="en-US" dirty="0" err="1" smtClean="0">
                <a:latin typeface="Arial" panose="020B0604020202020204" pitchFamily="34" charset="0"/>
                <a:cs typeface="Arial" panose="020B0604020202020204" pitchFamily="34" charset="0"/>
              </a:rPr>
              <a:t>phụ</a:t>
            </a:r>
            <a:r>
              <a:rPr lang="vi-VN" dirty="0" smtClean="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trong môi trường triển khai nhiều máy chủ</a:t>
            </a:r>
            <a:endParaRPr lang="en-US" dirty="0">
              <a:latin typeface="Arial" panose="020B0604020202020204" pitchFamily="34" charset="0"/>
              <a:cs typeface="Arial" panose="020B0604020202020204" pitchFamily="34" charset="0"/>
            </a:endParaRPr>
          </a:p>
          <a:p>
            <a:endParaRPr lang="en-US" dirty="0" smtClean="0"/>
          </a:p>
          <a:p>
            <a:pPr marL="285750" indent="-285750">
              <a:buFontTx/>
              <a:buChar char="-"/>
            </a:pPr>
            <a:endParaRPr lang="en-US" dirty="0"/>
          </a:p>
          <a:p>
            <a:endParaRPr lang="en-US" dirty="0"/>
          </a:p>
        </p:txBody>
      </p:sp>
    </p:spTree>
    <p:extLst>
      <p:ext uri="{BB962C8B-B14F-4D97-AF65-F5344CB8AC3E}">
        <p14:creationId xmlns:p14="http://schemas.microsoft.com/office/powerpoint/2010/main" val="1877746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837" y="801188"/>
            <a:ext cx="8596668" cy="1140823"/>
          </a:xfrm>
        </p:spPr>
        <p:txBody>
          <a:bodyPr>
            <a:noAutofit/>
          </a:bodyPr>
          <a:lstStyle/>
          <a:p>
            <a:r>
              <a:rPr lang="en-US" sz="2000" dirty="0"/>
              <a:t>Instance </a:t>
            </a:r>
            <a:r>
              <a:rPr lang="en-US" sz="2000" dirty="0" smtClean="0"/>
              <a:t>Configuration: </a:t>
            </a:r>
            <a:r>
              <a:rPr lang="vi-VN" sz="2000" dirty="0" smtClean="0"/>
              <a:t>Bước </a:t>
            </a:r>
            <a:r>
              <a:rPr lang="vi-VN" sz="2000" dirty="0"/>
              <a:t>này cho phép bạn định cấu hình tên và ID của phiên bản SQL Server mà bạn đang cài đặt</a:t>
            </a:r>
            <a:r>
              <a:rPr lang="vi-VN" sz="2000" dirty="0" smtClean="0"/>
              <a:t>.</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chọn</a:t>
            </a:r>
            <a:r>
              <a:rPr lang="en-US" sz="2000" dirty="0" smtClean="0"/>
              <a:t> default </a:t>
            </a:r>
            <a:r>
              <a:rPr lang="en-US" sz="2000" dirty="0" err="1" smtClean="0"/>
              <a:t>nếu</a:t>
            </a:r>
            <a:r>
              <a:rPr lang="en-US" sz="2000" dirty="0"/>
              <a:t> </a:t>
            </a:r>
            <a:r>
              <a:rPr lang="en-US" sz="2000" dirty="0" err="1"/>
              <a:t>chỉ</a:t>
            </a:r>
            <a:r>
              <a:rPr lang="en-US" sz="2000" dirty="0"/>
              <a:t> </a:t>
            </a:r>
            <a:r>
              <a:rPr lang="en-US" sz="2000" dirty="0" err="1"/>
              <a:t>cần</a:t>
            </a:r>
            <a:r>
              <a:rPr lang="en-US" sz="2000" dirty="0"/>
              <a:t> </a:t>
            </a:r>
            <a:r>
              <a:rPr lang="en-US" sz="2000" dirty="0" err="1"/>
              <a:t>cài</a:t>
            </a:r>
            <a:r>
              <a:rPr lang="en-US" sz="2000" dirty="0"/>
              <a:t> </a:t>
            </a:r>
            <a:r>
              <a:rPr lang="en-US" sz="2000" dirty="0" err="1"/>
              <a:t>đặt</a:t>
            </a:r>
            <a:r>
              <a:rPr lang="en-US" sz="2000" dirty="0"/>
              <a:t> </a:t>
            </a:r>
            <a:r>
              <a:rPr lang="en-US" sz="2000" dirty="0" err="1"/>
              <a:t>một</a:t>
            </a:r>
            <a:r>
              <a:rPr lang="en-US" sz="2000" dirty="0"/>
              <a:t> </a:t>
            </a:r>
            <a:r>
              <a:rPr lang="en-US" sz="2000" dirty="0" err="1"/>
              <a:t>phiên</a:t>
            </a:r>
            <a:r>
              <a:rPr lang="en-US" sz="2000" dirty="0"/>
              <a:t> </a:t>
            </a:r>
            <a:r>
              <a:rPr lang="en-US" sz="2000" dirty="0" err="1"/>
              <a:t>bản</a:t>
            </a:r>
            <a:r>
              <a:rPr lang="en-US" sz="2000" dirty="0"/>
              <a:t> SQL Server </a:t>
            </a:r>
            <a:r>
              <a:rPr lang="en-US" sz="2000" dirty="0" err="1"/>
              <a:t>duy</a:t>
            </a:r>
            <a:r>
              <a:rPr lang="en-US" sz="2000" dirty="0"/>
              <a:t> </a:t>
            </a:r>
            <a:r>
              <a:rPr lang="en-US" sz="2000" dirty="0" err="1"/>
              <a:t>nhất</a:t>
            </a:r>
            <a:r>
              <a:rPr lang="en-US" sz="2000" dirty="0"/>
              <a:t> </a:t>
            </a:r>
            <a:r>
              <a:rPr lang="en-US" sz="2000" dirty="0" err="1"/>
              <a:t>trên</a:t>
            </a:r>
            <a:r>
              <a:rPr lang="en-US" sz="2000" dirty="0"/>
              <a:t> </a:t>
            </a:r>
            <a:r>
              <a:rPr lang="en-US" sz="2000" dirty="0" err="1"/>
              <a:t>máy</a:t>
            </a:r>
            <a:r>
              <a:rPr lang="en-US" sz="2000" dirty="0"/>
              <a:t>.</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5853" y="2160588"/>
            <a:ext cx="6900332" cy="3881437"/>
          </a:xfrm>
        </p:spPr>
      </p:pic>
    </p:spTree>
    <p:extLst>
      <p:ext uri="{BB962C8B-B14F-4D97-AF65-F5344CB8AC3E}">
        <p14:creationId xmlns:p14="http://schemas.microsoft.com/office/powerpoint/2010/main" val="3570866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normAutofit/>
          </a:bodyPr>
          <a:lstStyle/>
          <a:p>
            <a:r>
              <a:rPr lang="en-US" sz="2400" dirty="0"/>
              <a:t>Server </a:t>
            </a:r>
            <a:r>
              <a:rPr lang="en-US" sz="2400" dirty="0" smtClean="0"/>
              <a:t>Configuration: </a:t>
            </a:r>
            <a:r>
              <a:rPr lang="en-US" sz="2400" dirty="0" err="1" smtClean="0"/>
              <a:t>Bước</a:t>
            </a:r>
            <a:r>
              <a:rPr lang="en-US" sz="2400" dirty="0" smtClean="0"/>
              <a:t> </a:t>
            </a:r>
            <a:r>
              <a:rPr lang="en-US" sz="2400" dirty="0" err="1" smtClean="0"/>
              <a:t>này</a:t>
            </a:r>
            <a:r>
              <a:rPr lang="en-US" sz="2400" dirty="0" smtClean="0"/>
              <a:t> </a:t>
            </a:r>
            <a:r>
              <a:rPr lang="vi-VN" sz="2400" dirty="0" smtClean="0"/>
              <a:t>bạn </a:t>
            </a:r>
            <a:r>
              <a:rPr lang="vi-VN" sz="2400" dirty="0"/>
              <a:t>cấu hình tài khoản dịch vụ </a:t>
            </a:r>
            <a:r>
              <a:rPr lang="vi-VN" sz="2400" dirty="0" smtClean="0"/>
              <a:t>và </a:t>
            </a:r>
            <a:r>
              <a:rPr lang="vi-VN" sz="2400" dirty="0"/>
              <a:t>chế độ khởi động cho các dịch vụ của SQL </a:t>
            </a:r>
            <a:r>
              <a:rPr lang="vi-VN" sz="2400" dirty="0" smtClean="0"/>
              <a:t>Server</a:t>
            </a:r>
            <a:r>
              <a:rPr lang="en-US" sz="2400" dirty="0" smtClean="0"/>
              <a:t>, </a:t>
            </a:r>
            <a:r>
              <a:rPr lang="en-US" sz="2400" dirty="0" err="1" smtClean="0"/>
              <a:t>tùy</a:t>
            </a:r>
            <a:r>
              <a:rPr lang="en-US" sz="2400" dirty="0" smtClean="0"/>
              <a:t> </a:t>
            </a:r>
            <a:r>
              <a:rPr lang="en-US" sz="2400" dirty="0" err="1" smtClean="0"/>
              <a:t>chọn</a:t>
            </a:r>
            <a:r>
              <a:rPr lang="en-US" sz="2400" dirty="0" smtClean="0"/>
              <a:t> </a:t>
            </a:r>
            <a:r>
              <a:rPr lang="en-US" sz="2400" dirty="0" err="1" smtClean="0"/>
              <a:t>theo</a:t>
            </a:r>
            <a:r>
              <a:rPr lang="en-US" sz="2400" dirty="0" smtClean="0"/>
              <a:t> </a:t>
            </a:r>
            <a:r>
              <a:rPr lang="en-US" sz="2400" dirty="0" err="1" smtClean="0"/>
              <a:t>nhu</a:t>
            </a:r>
            <a:r>
              <a:rPr lang="en-US" sz="2400" dirty="0" smtClean="0"/>
              <a:t> </a:t>
            </a:r>
            <a:r>
              <a:rPr lang="en-US" sz="2400" dirty="0" err="1" smtClean="0"/>
              <a:t>cầu</a:t>
            </a:r>
            <a:r>
              <a:rPr lang="en-US" sz="2400" dirty="0" smtClean="0"/>
              <a:t> </a:t>
            </a:r>
            <a:r>
              <a:rPr lang="en-US" sz="2400" dirty="0" err="1" smtClean="0"/>
              <a:t>sau</a:t>
            </a:r>
            <a:r>
              <a:rPr lang="en-US" sz="2400" dirty="0" smtClean="0"/>
              <a:t> </a:t>
            </a:r>
            <a:r>
              <a:rPr lang="en-US" sz="2400" dirty="0" err="1" smtClean="0"/>
              <a:t>đó</a:t>
            </a:r>
            <a:r>
              <a:rPr lang="en-US" sz="2400" dirty="0" smtClean="0"/>
              <a:t> </a:t>
            </a:r>
            <a:r>
              <a:rPr lang="en-US" sz="2400" dirty="0" err="1" smtClean="0"/>
              <a:t>ấn</a:t>
            </a:r>
            <a:r>
              <a:rPr lang="en-US" sz="2400" dirty="0" smtClean="0"/>
              <a:t> next.</a:t>
            </a:r>
            <a:endParaRPr lang="en-US" sz="2400"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5853" y="2160588"/>
            <a:ext cx="6900332" cy="3881437"/>
          </a:xfrm>
        </p:spPr>
      </p:pic>
    </p:spTree>
    <p:extLst>
      <p:ext uri="{BB962C8B-B14F-4D97-AF65-F5344CB8AC3E}">
        <p14:creationId xmlns:p14="http://schemas.microsoft.com/office/powerpoint/2010/main" val="2260837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2159726"/>
          </a:xfrm>
        </p:spPr>
        <p:txBody>
          <a:bodyPr>
            <a:normAutofit fontScale="90000"/>
          </a:bodyPr>
          <a:lstStyle/>
          <a:p>
            <a:r>
              <a:rPr lang="en-US" sz="2000" dirty="0" smtClean="0"/>
              <a:t>Ở </a:t>
            </a:r>
            <a:r>
              <a:rPr lang="en-US" sz="2000" dirty="0" err="1" smtClean="0"/>
              <a:t>bước</a:t>
            </a:r>
            <a:r>
              <a:rPr lang="en-US" sz="2000" dirty="0" smtClean="0"/>
              <a:t> </a:t>
            </a:r>
            <a:r>
              <a:rPr lang="en-US" sz="2000" dirty="0" err="1" smtClean="0"/>
              <a:t>này</a:t>
            </a:r>
            <a:r>
              <a:rPr lang="en-US" sz="2000" dirty="0" smtClean="0"/>
              <a:t> ta </a:t>
            </a:r>
            <a:r>
              <a:rPr lang="en-US" sz="2000" dirty="0" err="1" smtClean="0"/>
              <a:t>sẽ</a:t>
            </a:r>
            <a:r>
              <a:rPr lang="en-US" sz="2000" dirty="0" smtClean="0"/>
              <a:t> </a:t>
            </a:r>
            <a:r>
              <a:rPr lang="en-US" sz="2000" dirty="0" err="1" smtClean="0"/>
              <a:t>có</a:t>
            </a:r>
            <a:r>
              <a:rPr lang="en-US" sz="2000" dirty="0" smtClean="0"/>
              <a:t> 2 </a:t>
            </a:r>
            <a:r>
              <a:rPr lang="en-US" sz="2000" dirty="0" err="1" smtClean="0"/>
              <a:t>sự</a:t>
            </a:r>
            <a:r>
              <a:rPr lang="en-US" sz="2000" dirty="0" smtClean="0"/>
              <a:t> </a:t>
            </a:r>
            <a:r>
              <a:rPr lang="en-US" sz="2000" dirty="0" err="1" smtClean="0"/>
              <a:t>lựa</a:t>
            </a:r>
            <a:r>
              <a:rPr lang="en-US" sz="2000" dirty="0" smtClean="0"/>
              <a:t> </a:t>
            </a:r>
            <a:r>
              <a:rPr lang="en-US" sz="2000" dirty="0" err="1" smtClean="0"/>
              <a:t>chọn</a:t>
            </a:r>
            <a:r>
              <a:rPr lang="en-US" sz="2000" dirty="0" smtClean="0"/>
              <a:t> </a:t>
            </a:r>
            <a:r>
              <a:rPr lang="en-US" sz="2000" dirty="0" err="1" smtClean="0"/>
              <a:t>để</a:t>
            </a:r>
            <a:r>
              <a:rPr lang="en-US" sz="2000" dirty="0" smtClean="0"/>
              <a:t> </a:t>
            </a:r>
            <a:r>
              <a:rPr lang="en-US" sz="2000" dirty="0"/>
              <a:t>connect Database:</a:t>
            </a:r>
            <a:br>
              <a:rPr lang="en-US" sz="2000" dirty="0"/>
            </a:br>
            <a:r>
              <a:rPr lang="en-US" sz="2000" dirty="0" smtClean="0"/>
              <a:t>Windows Authentication </a:t>
            </a:r>
            <a:r>
              <a:rPr lang="en-US" sz="2000" dirty="0"/>
              <a:t>Mode: </a:t>
            </a:r>
            <a:r>
              <a:rPr lang="en-US" sz="2000" dirty="0" err="1"/>
              <a:t>Chỉ</a:t>
            </a:r>
            <a:r>
              <a:rPr lang="en-US" sz="2000" dirty="0"/>
              <a:t> </a:t>
            </a:r>
            <a:r>
              <a:rPr lang="en-US" sz="2000" dirty="0" err="1"/>
              <a:t>cho</a:t>
            </a:r>
            <a:r>
              <a:rPr lang="en-US" sz="2000" dirty="0"/>
              <a:t> </a:t>
            </a:r>
            <a:r>
              <a:rPr lang="en-US" sz="2000" dirty="0" err="1"/>
              <a:t>phép</a:t>
            </a:r>
            <a:r>
              <a:rPr lang="en-US" sz="2000" dirty="0"/>
              <a:t> </a:t>
            </a:r>
            <a:r>
              <a:rPr lang="en-US" sz="2000" dirty="0" err="1"/>
              <a:t>đăng</a:t>
            </a:r>
            <a:r>
              <a:rPr lang="en-US" sz="2000" dirty="0"/>
              <a:t> </a:t>
            </a:r>
            <a:r>
              <a:rPr lang="en-US" sz="2000" dirty="0" err="1"/>
              <a:t>nhập</a:t>
            </a:r>
            <a:r>
              <a:rPr lang="en-US" sz="2000" dirty="0"/>
              <a:t> </a:t>
            </a:r>
            <a:r>
              <a:rPr lang="en-US" sz="2000" dirty="0" err="1"/>
              <a:t>bằng</a:t>
            </a:r>
            <a:r>
              <a:rPr lang="en-US" sz="2000" dirty="0"/>
              <a:t> </a:t>
            </a:r>
            <a:r>
              <a:rPr lang="en-US" sz="2000" dirty="0" err="1"/>
              <a:t>tài</a:t>
            </a:r>
            <a:r>
              <a:rPr lang="en-US" sz="2000" dirty="0"/>
              <a:t> </a:t>
            </a:r>
            <a:r>
              <a:rPr lang="en-US" sz="2000" dirty="0" err="1"/>
              <a:t>khoản</a:t>
            </a:r>
            <a:r>
              <a:rPr lang="en-US" sz="2000" dirty="0"/>
              <a:t> Windows </a:t>
            </a:r>
            <a:r>
              <a:rPr lang="en-US" sz="2000" dirty="0" err="1"/>
              <a:t>hiện</a:t>
            </a:r>
            <a:r>
              <a:rPr lang="en-US" sz="2000" dirty="0"/>
              <a:t> </a:t>
            </a:r>
            <a:r>
              <a:rPr lang="en-US" sz="2000" dirty="0" err="1"/>
              <a:t>tại</a:t>
            </a:r>
            <a:r>
              <a:rPr lang="en-US" sz="2000" dirty="0"/>
              <a:t> </a:t>
            </a:r>
            <a:r>
              <a:rPr lang="en-US" sz="2000" dirty="0" err="1"/>
              <a:t>của</a:t>
            </a:r>
            <a:r>
              <a:rPr lang="en-US" sz="2000" dirty="0"/>
              <a:t> </a:t>
            </a:r>
            <a:r>
              <a:rPr lang="en-US" sz="2000" dirty="0" err="1"/>
              <a:t>bạn</a:t>
            </a:r>
            <a:r>
              <a:rPr lang="en-US" sz="2000" dirty="0" smtClean="0"/>
              <a:t>.</a:t>
            </a:r>
            <a:br>
              <a:rPr lang="en-US" sz="2000" dirty="0" smtClean="0"/>
            </a:br>
            <a:r>
              <a:rPr lang="en-US" sz="2000" dirty="0"/>
              <a:t>Mixed Mode (SQL Server authentication and Windows authentication): Cho </a:t>
            </a:r>
            <a:r>
              <a:rPr lang="en-US" sz="2000" dirty="0" err="1"/>
              <a:t>phép</a:t>
            </a:r>
            <a:r>
              <a:rPr lang="en-US" sz="2000" dirty="0"/>
              <a:t> </a:t>
            </a:r>
            <a:r>
              <a:rPr lang="en-US" sz="2000" dirty="0" err="1"/>
              <a:t>đăng</a:t>
            </a:r>
            <a:r>
              <a:rPr lang="en-US" sz="2000" dirty="0"/>
              <a:t> </a:t>
            </a:r>
            <a:r>
              <a:rPr lang="en-US" sz="2000" dirty="0" err="1"/>
              <a:t>nhập</a:t>
            </a:r>
            <a:r>
              <a:rPr lang="en-US" sz="2000" dirty="0"/>
              <a:t> </a:t>
            </a:r>
            <a:r>
              <a:rPr lang="en-US" sz="2000" dirty="0" err="1"/>
              <a:t>bằng</a:t>
            </a:r>
            <a:r>
              <a:rPr lang="en-US" sz="2000" dirty="0"/>
              <a:t> </a:t>
            </a:r>
            <a:r>
              <a:rPr lang="en-US" sz="2000" dirty="0" err="1"/>
              <a:t>cả</a:t>
            </a:r>
            <a:r>
              <a:rPr lang="en-US" sz="2000" dirty="0"/>
              <a:t> </a:t>
            </a:r>
            <a:r>
              <a:rPr lang="en-US" sz="2000" dirty="0" err="1"/>
              <a:t>tài</a:t>
            </a:r>
            <a:r>
              <a:rPr lang="en-US" sz="2000" dirty="0"/>
              <a:t> </a:t>
            </a:r>
            <a:r>
              <a:rPr lang="en-US" sz="2000" dirty="0" err="1"/>
              <a:t>khoản</a:t>
            </a:r>
            <a:r>
              <a:rPr lang="en-US" sz="2000" dirty="0"/>
              <a:t> Windows </a:t>
            </a:r>
            <a:r>
              <a:rPr lang="en-US" sz="2000" dirty="0" err="1"/>
              <a:t>và</a:t>
            </a:r>
            <a:r>
              <a:rPr lang="en-US" sz="2000" dirty="0"/>
              <a:t> </a:t>
            </a:r>
            <a:r>
              <a:rPr lang="en-US" sz="2000" dirty="0" err="1"/>
              <a:t>tài</a:t>
            </a:r>
            <a:r>
              <a:rPr lang="en-US" sz="2000" dirty="0"/>
              <a:t> </a:t>
            </a:r>
            <a:r>
              <a:rPr lang="en-US" sz="2000" dirty="0" err="1"/>
              <a:t>khoản</a:t>
            </a:r>
            <a:r>
              <a:rPr lang="en-US" sz="2000" dirty="0"/>
              <a:t> SQL </a:t>
            </a:r>
            <a:r>
              <a:rPr lang="en-US" sz="2000" dirty="0" smtClean="0"/>
              <a:t>Server</a:t>
            </a:r>
            <a:br>
              <a:rPr lang="en-US" sz="2000" dirty="0" smtClean="0"/>
            </a:br>
            <a:r>
              <a:rPr lang="en-US" sz="2000" dirty="0" err="1" smtClean="0"/>
              <a:t>Nếu</a:t>
            </a:r>
            <a:r>
              <a:rPr lang="en-US" sz="2000" dirty="0" smtClean="0"/>
              <a:t> </a:t>
            </a:r>
            <a:r>
              <a:rPr lang="en-US" sz="2000" dirty="0" err="1" smtClean="0"/>
              <a:t>chọn</a:t>
            </a:r>
            <a:r>
              <a:rPr lang="en-US" sz="2000" dirty="0" smtClean="0"/>
              <a:t> Mixed Mode </a:t>
            </a:r>
            <a:r>
              <a:rPr lang="en-US" sz="2000" dirty="0" err="1" smtClean="0"/>
              <a:t>thì</a:t>
            </a:r>
            <a:r>
              <a:rPr lang="en-US" sz="2000" dirty="0" smtClean="0"/>
              <a:t> </a:t>
            </a:r>
            <a:r>
              <a:rPr lang="en-US" sz="2000" dirty="0" err="1" smtClean="0"/>
              <a:t>đặt</a:t>
            </a:r>
            <a:r>
              <a:rPr lang="en-US" sz="2000" dirty="0" smtClean="0"/>
              <a:t> </a:t>
            </a:r>
            <a:r>
              <a:rPr lang="en-US" sz="2000" dirty="0" err="1" smtClean="0"/>
              <a:t>mật</a:t>
            </a:r>
            <a:r>
              <a:rPr lang="en-US" sz="2000" dirty="0" smtClean="0"/>
              <a:t> </a:t>
            </a:r>
            <a:r>
              <a:rPr lang="en-US" sz="2000" dirty="0" err="1" smtClean="0"/>
              <a:t>khẩu</a:t>
            </a:r>
            <a:r>
              <a:rPr lang="en-US" sz="2000" dirty="0" smtClean="0"/>
              <a:t> ở </a:t>
            </a:r>
            <a:r>
              <a:rPr lang="en-US" sz="2000" dirty="0" err="1" smtClean="0"/>
              <a:t>phía</a:t>
            </a:r>
            <a:r>
              <a:rPr lang="en-US" sz="2000" dirty="0" smtClean="0"/>
              <a:t> </a:t>
            </a:r>
            <a:r>
              <a:rPr lang="en-US" sz="2000" dirty="0" err="1" smtClean="0"/>
              <a:t>dưới</a:t>
            </a:r>
            <a:r>
              <a:rPr lang="en-US" sz="2000" dirty="0" smtClean="0"/>
              <a:t>, </a:t>
            </a:r>
            <a:r>
              <a:rPr lang="en-US" sz="2000" dirty="0" err="1" smtClean="0"/>
              <a:t>sau</a:t>
            </a:r>
            <a:r>
              <a:rPr lang="en-US" sz="2000" dirty="0" smtClean="0"/>
              <a:t> </a:t>
            </a:r>
            <a:r>
              <a:rPr lang="en-US" sz="2000" dirty="0" err="1" smtClean="0"/>
              <a:t>đó</a:t>
            </a:r>
            <a:r>
              <a:rPr lang="en-US" sz="2000" dirty="0" smtClean="0"/>
              <a:t> add user </a:t>
            </a:r>
            <a:r>
              <a:rPr lang="en-US" sz="2000" dirty="0" err="1" smtClean="0"/>
              <a:t>nếu</a:t>
            </a:r>
            <a:r>
              <a:rPr lang="en-US" sz="2000" dirty="0" smtClean="0"/>
              <a:t> </a:t>
            </a:r>
            <a:r>
              <a:rPr lang="en-US" sz="2000" dirty="0" err="1" smtClean="0"/>
              <a:t>chưa</a:t>
            </a:r>
            <a:r>
              <a:rPr lang="en-US" sz="2000" dirty="0" smtClean="0"/>
              <a:t> </a:t>
            </a:r>
            <a:r>
              <a:rPr lang="en-US" sz="2000" dirty="0" err="1" smtClean="0"/>
              <a:t>có</a:t>
            </a:r>
            <a:r>
              <a:rPr lang="en-US" sz="2000" dirty="0" smtClean="0"/>
              <a:t>, </a:t>
            </a:r>
            <a:r>
              <a:rPr lang="en-US" sz="2000" dirty="0" err="1" smtClean="0"/>
              <a:t>tiếp</a:t>
            </a:r>
            <a:r>
              <a:rPr lang="en-US" sz="2000" dirty="0" smtClean="0"/>
              <a:t> </a:t>
            </a:r>
            <a:r>
              <a:rPr lang="en-US" sz="2000" dirty="0" err="1" smtClean="0"/>
              <a:t>tục</a:t>
            </a:r>
            <a:r>
              <a:rPr lang="en-US" sz="2000" dirty="0" smtClean="0"/>
              <a:t> </a:t>
            </a:r>
            <a:r>
              <a:rPr lang="en-US" sz="2000" dirty="0" err="1" smtClean="0"/>
              <a:t>ấn</a:t>
            </a:r>
            <a:r>
              <a:rPr lang="en-US" sz="2000" dirty="0" smtClean="0"/>
              <a:t> next.</a:t>
            </a:r>
            <a:br>
              <a:rPr lang="en-US" sz="2000" dirty="0" smtClean="0"/>
            </a:br>
            <a:endParaRPr lang="en-US" sz="2000"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77863" y="2924820"/>
            <a:ext cx="4183062" cy="2352972"/>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089525" y="2924374"/>
            <a:ext cx="4184650" cy="2353865"/>
          </a:xfrm>
        </p:spPr>
      </p:pic>
    </p:spTree>
    <p:extLst>
      <p:ext uri="{BB962C8B-B14F-4D97-AF65-F5344CB8AC3E}">
        <p14:creationId xmlns:p14="http://schemas.microsoft.com/office/powerpoint/2010/main" val="1144999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err="1" smtClean="0"/>
              <a:t>Đây</a:t>
            </a:r>
            <a:r>
              <a:rPr lang="en-US" sz="3000" dirty="0" smtClean="0"/>
              <a:t> </a:t>
            </a:r>
            <a:r>
              <a:rPr lang="en-US" sz="3000" dirty="0" err="1" smtClean="0"/>
              <a:t>là</a:t>
            </a:r>
            <a:r>
              <a:rPr lang="en-US" sz="3000" dirty="0" smtClean="0"/>
              <a:t> </a:t>
            </a:r>
            <a:r>
              <a:rPr lang="en-US" sz="3000" dirty="0" err="1" smtClean="0"/>
              <a:t>bước</a:t>
            </a:r>
            <a:r>
              <a:rPr lang="en-US" sz="3000" dirty="0" smtClean="0"/>
              <a:t> </a:t>
            </a:r>
            <a:r>
              <a:rPr lang="en-US" sz="3000" dirty="0" err="1" smtClean="0"/>
              <a:t>lựa</a:t>
            </a:r>
            <a:r>
              <a:rPr lang="en-US" sz="3000" dirty="0" smtClean="0"/>
              <a:t> </a:t>
            </a:r>
            <a:r>
              <a:rPr lang="en-US" sz="3000" dirty="0" err="1" smtClean="0"/>
              <a:t>chọn</a:t>
            </a:r>
            <a:r>
              <a:rPr lang="en-US" sz="3000" dirty="0" smtClean="0"/>
              <a:t> </a:t>
            </a:r>
            <a:r>
              <a:rPr lang="en-US" sz="3000" dirty="0" err="1" smtClean="0"/>
              <a:t>chế</a:t>
            </a:r>
            <a:r>
              <a:rPr lang="en-US" sz="3000" dirty="0" smtClean="0"/>
              <a:t> </a:t>
            </a:r>
            <a:r>
              <a:rPr lang="en-US" sz="3000" dirty="0" err="1" smtClean="0"/>
              <a:t>độ</a:t>
            </a:r>
            <a:r>
              <a:rPr lang="en-US" sz="3000" dirty="0" smtClean="0"/>
              <a:t> </a:t>
            </a:r>
            <a:r>
              <a:rPr lang="en-US" sz="3000" dirty="0" err="1" smtClean="0"/>
              <a:t>cho</a:t>
            </a:r>
            <a:r>
              <a:rPr lang="en-US" sz="3000" dirty="0" smtClean="0"/>
              <a:t> sever, </a:t>
            </a:r>
            <a:r>
              <a:rPr lang="en-US" sz="3000" dirty="0" err="1" smtClean="0"/>
              <a:t>chọn</a:t>
            </a:r>
            <a:r>
              <a:rPr lang="en-US" sz="3000" dirty="0" smtClean="0"/>
              <a:t> mode</a:t>
            </a:r>
            <a:r>
              <a:rPr lang="en-US" sz="3000" dirty="0"/>
              <a:t> </a:t>
            </a:r>
            <a:r>
              <a:rPr lang="en-US" sz="3000" dirty="0" err="1"/>
              <a:t>phù</a:t>
            </a:r>
            <a:r>
              <a:rPr lang="en-US" sz="3000" dirty="0"/>
              <a:t> </a:t>
            </a:r>
            <a:r>
              <a:rPr lang="en-US" sz="3000" dirty="0" err="1"/>
              <a:t>hợp</a:t>
            </a:r>
            <a:r>
              <a:rPr lang="en-US" sz="3000" dirty="0" smtClean="0"/>
              <a:t> </a:t>
            </a:r>
            <a:r>
              <a:rPr lang="en-US" sz="3000" dirty="0" err="1" smtClean="0"/>
              <a:t>và</a:t>
            </a:r>
            <a:r>
              <a:rPr lang="en-US" sz="3000" dirty="0" smtClean="0"/>
              <a:t> </a:t>
            </a:r>
            <a:r>
              <a:rPr lang="en-US" sz="3000" dirty="0" err="1" smtClean="0"/>
              <a:t>các</a:t>
            </a:r>
            <a:r>
              <a:rPr lang="en-US" sz="3000" dirty="0" smtClean="0"/>
              <a:t> </a:t>
            </a:r>
            <a:r>
              <a:rPr lang="en-US" sz="3000" dirty="0" err="1" smtClean="0"/>
              <a:t>tài</a:t>
            </a:r>
            <a:r>
              <a:rPr lang="en-US" sz="3000" dirty="0" smtClean="0"/>
              <a:t> </a:t>
            </a:r>
            <a:r>
              <a:rPr lang="en-US" sz="3000" dirty="0" err="1" smtClean="0"/>
              <a:t>khoản</a:t>
            </a:r>
            <a:r>
              <a:rPr lang="en-US" sz="3000" dirty="0" smtClean="0"/>
              <a:t> </a:t>
            </a:r>
            <a:r>
              <a:rPr lang="en-US" sz="3000" dirty="0" err="1" smtClean="0"/>
              <a:t>quản</a:t>
            </a:r>
            <a:r>
              <a:rPr lang="en-US" sz="3000" dirty="0" smtClean="0"/>
              <a:t> </a:t>
            </a:r>
            <a:r>
              <a:rPr lang="en-US" sz="3000" dirty="0" err="1" smtClean="0"/>
              <a:t>trị</a:t>
            </a:r>
            <a:r>
              <a:rPr lang="en-US" sz="3000" dirty="0" smtClean="0"/>
              <a:t>, </a:t>
            </a:r>
            <a:r>
              <a:rPr lang="en-US" sz="3000" dirty="0" err="1" smtClean="0"/>
              <a:t>sau</a:t>
            </a:r>
            <a:r>
              <a:rPr lang="en-US" sz="3000" dirty="0" smtClean="0"/>
              <a:t> </a:t>
            </a:r>
            <a:r>
              <a:rPr lang="en-US" sz="3000" dirty="0" err="1" smtClean="0"/>
              <a:t>đó</a:t>
            </a:r>
            <a:r>
              <a:rPr lang="en-US" sz="3000" dirty="0" smtClean="0"/>
              <a:t> </a:t>
            </a:r>
            <a:r>
              <a:rPr lang="en-US" sz="3000" dirty="0" err="1" smtClean="0"/>
              <a:t>chọn</a:t>
            </a:r>
            <a:r>
              <a:rPr lang="en-US" sz="3000" dirty="0" smtClean="0"/>
              <a:t> next</a:t>
            </a:r>
            <a:endParaRPr lang="en-US" sz="30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5853" y="2160588"/>
            <a:ext cx="6900332" cy="3881437"/>
          </a:xfrm>
        </p:spPr>
      </p:pic>
    </p:spTree>
    <p:extLst>
      <p:ext uri="{BB962C8B-B14F-4D97-AF65-F5344CB8AC3E}">
        <p14:creationId xmlns:p14="http://schemas.microsoft.com/office/powerpoint/2010/main" val="1854142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Các</a:t>
            </a:r>
            <a:r>
              <a:rPr lang="en-US" dirty="0" smtClean="0"/>
              <a:t> </a:t>
            </a:r>
            <a:r>
              <a:rPr lang="en-US" dirty="0" err="1" smtClean="0"/>
              <a:t>tùy</a:t>
            </a:r>
            <a:r>
              <a:rPr lang="en-US" dirty="0" smtClean="0"/>
              <a:t> </a:t>
            </a:r>
            <a:r>
              <a:rPr lang="en-US" dirty="0" err="1" smtClean="0"/>
              <a:t>chỉnh</a:t>
            </a:r>
            <a:r>
              <a:rPr lang="en-US" dirty="0" smtClean="0"/>
              <a:t> </a:t>
            </a:r>
            <a:r>
              <a:rPr lang="en-US" dirty="0" err="1" smtClean="0"/>
              <a:t>về</a:t>
            </a:r>
            <a:r>
              <a:rPr lang="en-US" dirty="0" smtClean="0"/>
              <a:t> port </a:t>
            </a:r>
            <a:r>
              <a:rPr lang="en-US" dirty="0" err="1" smtClean="0"/>
              <a:t>máy</a:t>
            </a:r>
            <a:r>
              <a:rPr lang="en-US" dirty="0" smtClean="0"/>
              <a:t> </a:t>
            </a:r>
            <a:r>
              <a:rPr lang="en-US" dirty="0" err="1" smtClean="0"/>
              <a:t>chủ</a:t>
            </a:r>
            <a:r>
              <a:rPr lang="en-US" dirty="0" smtClean="0"/>
              <a:t> master, worker,…. </a:t>
            </a:r>
            <a:r>
              <a:rPr lang="en-US" dirty="0" err="1" smtClean="0"/>
              <a:t>Tùy</a:t>
            </a:r>
            <a:r>
              <a:rPr lang="en-US" dirty="0" smtClean="0"/>
              <a:t> </a:t>
            </a:r>
            <a:r>
              <a:rPr lang="en-US" dirty="0" err="1" smtClean="0"/>
              <a:t>chỉnh</a:t>
            </a:r>
            <a:r>
              <a:rPr lang="en-US" dirty="0" smtClean="0"/>
              <a:t> </a:t>
            </a:r>
            <a:r>
              <a:rPr lang="en-US" dirty="0" err="1" smtClean="0"/>
              <a:t>theo</a:t>
            </a:r>
            <a:r>
              <a:rPr lang="en-US" dirty="0" smtClean="0"/>
              <a:t> </a:t>
            </a:r>
            <a:r>
              <a:rPr lang="en-US" dirty="0" err="1" smtClean="0"/>
              <a:t>nhu</a:t>
            </a:r>
            <a:r>
              <a:rPr lang="en-US" dirty="0" smtClean="0"/>
              <a:t> </a:t>
            </a:r>
            <a:r>
              <a:rPr lang="en-US" dirty="0" err="1" smtClean="0"/>
              <a:t>cầu</a:t>
            </a:r>
            <a:r>
              <a:rPr lang="en-US" dirty="0" smtClean="0"/>
              <a:t> </a:t>
            </a:r>
            <a:r>
              <a:rPr lang="en-US" dirty="0" err="1" smtClean="0"/>
              <a:t>và</a:t>
            </a:r>
            <a:r>
              <a:rPr lang="en-US" dirty="0" smtClean="0"/>
              <a:t> </a:t>
            </a:r>
            <a:r>
              <a:rPr lang="en-US" dirty="0" err="1" smtClean="0"/>
              <a:t>ấn</a:t>
            </a:r>
            <a:r>
              <a:rPr lang="en-US" dirty="0" smtClean="0"/>
              <a:t> next:</a:t>
            </a:r>
            <a:endParaRPr lang="en-US"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77863" y="2211977"/>
            <a:ext cx="5435554" cy="3065815"/>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343559" y="2211977"/>
            <a:ext cx="4942750" cy="3065815"/>
          </a:xfrm>
        </p:spPr>
      </p:pic>
    </p:spTree>
    <p:extLst>
      <p:ext uri="{BB962C8B-B14F-4D97-AF65-F5344CB8AC3E}">
        <p14:creationId xmlns:p14="http://schemas.microsoft.com/office/powerpoint/2010/main" val="720162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err="1" smtClean="0"/>
              <a:t>Đây</a:t>
            </a:r>
            <a:r>
              <a:rPr lang="en-US" sz="2800" dirty="0" smtClean="0"/>
              <a:t> </a:t>
            </a:r>
            <a:r>
              <a:rPr lang="en-US" sz="2800" dirty="0" err="1" smtClean="0"/>
              <a:t>là</a:t>
            </a:r>
            <a:r>
              <a:rPr lang="en-US" sz="2800" dirty="0" smtClean="0"/>
              <a:t> </a:t>
            </a:r>
            <a:r>
              <a:rPr lang="en-US" sz="2800" dirty="0" err="1" smtClean="0"/>
              <a:t>danh</a:t>
            </a:r>
            <a:r>
              <a:rPr lang="en-US" sz="2800" dirty="0" smtClean="0"/>
              <a:t> </a:t>
            </a:r>
            <a:r>
              <a:rPr lang="en-US" sz="2800" dirty="0" err="1" smtClean="0"/>
              <a:t>sách</a:t>
            </a:r>
            <a:r>
              <a:rPr lang="en-US" sz="2800" dirty="0" smtClean="0"/>
              <a:t> </a:t>
            </a:r>
            <a:r>
              <a:rPr lang="en-US" sz="2800" dirty="0" err="1" smtClean="0"/>
              <a:t>từng</a:t>
            </a:r>
            <a:r>
              <a:rPr lang="en-US" sz="2800" dirty="0" smtClean="0"/>
              <a:t> </a:t>
            </a:r>
            <a:r>
              <a:rPr lang="en-US" sz="2800" dirty="0" err="1" smtClean="0"/>
              <a:t>mục</a:t>
            </a:r>
            <a:r>
              <a:rPr lang="en-US" sz="2800" dirty="0" smtClean="0"/>
              <a:t> </a:t>
            </a:r>
            <a:r>
              <a:rPr lang="en-US" sz="2800" dirty="0" err="1" smtClean="0"/>
              <a:t>cần</a:t>
            </a:r>
            <a:r>
              <a:rPr lang="en-US" sz="2800" dirty="0" smtClean="0"/>
              <a:t> </a:t>
            </a:r>
            <a:r>
              <a:rPr lang="en-US" sz="2800" dirty="0" err="1" smtClean="0"/>
              <a:t>tải</a:t>
            </a:r>
            <a:r>
              <a:rPr lang="en-US" sz="2800" dirty="0" smtClean="0"/>
              <a:t> </a:t>
            </a:r>
            <a:r>
              <a:rPr lang="en-US" sz="2800" dirty="0" err="1" smtClean="0"/>
              <a:t>xuống</a:t>
            </a:r>
            <a:r>
              <a:rPr lang="en-US" sz="2800" dirty="0" smtClean="0"/>
              <a:t> </a:t>
            </a:r>
            <a:r>
              <a:rPr lang="en-US" sz="2800" dirty="0" err="1" smtClean="0"/>
              <a:t>theo</a:t>
            </a:r>
            <a:r>
              <a:rPr lang="en-US" sz="2800" dirty="0" smtClean="0"/>
              <a:t> </a:t>
            </a:r>
            <a:r>
              <a:rPr lang="en-US" sz="2800" dirty="0" err="1" smtClean="0"/>
              <a:t>những</a:t>
            </a:r>
            <a:r>
              <a:rPr lang="en-US" sz="2800" dirty="0" smtClean="0"/>
              <a:t> </a:t>
            </a:r>
            <a:r>
              <a:rPr lang="en-US" sz="2800" dirty="0" err="1" smtClean="0"/>
              <a:t>tùy</a:t>
            </a:r>
            <a:r>
              <a:rPr lang="en-US" sz="2800" dirty="0" smtClean="0"/>
              <a:t> </a:t>
            </a:r>
            <a:r>
              <a:rPr lang="en-US" sz="2800" dirty="0" err="1" smtClean="0"/>
              <a:t>chỉnh</a:t>
            </a:r>
            <a:r>
              <a:rPr lang="en-US" sz="2800" dirty="0" smtClean="0"/>
              <a:t> </a:t>
            </a:r>
            <a:r>
              <a:rPr lang="en-US" sz="2800" dirty="0" err="1" smtClean="0"/>
              <a:t>đã</a:t>
            </a:r>
            <a:r>
              <a:rPr lang="en-US" sz="2800" dirty="0" smtClean="0"/>
              <a:t> </a:t>
            </a:r>
            <a:r>
              <a:rPr lang="en-US" sz="2800" dirty="0" err="1" smtClean="0"/>
              <a:t>lựa</a:t>
            </a:r>
            <a:r>
              <a:rPr lang="en-US" sz="2800" dirty="0" smtClean="0"/>
              <a:t> </a:t>
            </a:r>
            <a:r>
              <a:rPr lang="en-US" sz="2800" dirty="0" err="1" smtClean="0"/>
              <a:t>chọn</a:t>
            </a:r>
            <a:r>
              <a:rPr lang="en-US" sz="2800" dirty="0" smtClean="0"/>
              <a:t> </a:t>
            </a:r>
            <a:r>
              <a:rPr lang="en-US" sz="2800" dirty="0" err="1" smtClean="0"/>
              <a:t>và</a:t>
            </a:r>
            <a:r>
              <a:rPr lang="en-US" sz="2800" dirty="0" smtClean="0"/>
              <a:t> </a:t>
            </a:r>
            <a:r>
              <a:rPr lang="en-US" sz="2800" dirty="0" err="1" smtClean="0"/>
              <a:t>đường</a:t>
            </a:r>
            <a:r>
              <a:rPr lang="en-US" sz="2800" dirty="0" smtClean="0"/>
              <a:t> </a:t>
            </a:r>
            <a:r>
              <a:rPr lang="en-US" sz="2800" dirty="0" err="1" smtClean="0"/>
              <a:t>dẫn</a:t>
            </a:r>
            <a:r>
              <a:rPr lang="en-US" sz="2800" dirty="0" smtClean="0"/>
              <a:t> </a:t>
            </a:r>
            <a:r>
              <a:rPr lang="en-US" sz="2800" dirty="0" err="1" smtClean="0"/>
              <a:t>đến</a:t>
            </a:r>
            <a:r>
              <a:rPr lang="en-US" sz="2800" dirty="0" smtClean="0"/>
              <a:t> file </a:t>
            </a:r>
            <a:r>
              <a:rPr lang="en-US" sz="2800" dirty="0" err="1" smtClean="0"/>
              <a:t>trên</a:t>
            </a:r>
            <a:r>
              <a:rPr lang="en-US" sz="2800" dirty="0" smtClean="0"/>
              <a:t>, </a:t>
            </a:r>
            <a:r>
              <a:rPr lang="en-US" sz="2800" dirty="0" err="1" smtClean="0"/>
              <a:t>ấn</a:t>
            </a:r>
            <a:r>
              <a:rPr lang="en-US" sz="2800" dirty="0" smtClean="0"/>
              <a:t> install </a:t>
            </a:r>
            <a:r>
              <a:rPr lang="en-US" sz="2800" dirty="0" err="1" smtClean="0"/>
              <a:t>để</a:t>
            </a:r>
            <a:r>
              <a:rPr lang="en-US" sz="2800" dirty="0" smtClean="0"/>
              <a:t> </a:t>
            </a:r>
            <a:r>
              <a:rPr lang="en-US" sz="2800" dirty="0" err="1" smtClean="0"/>
              <a:t>tải</a:t>
            </a:r>
            <a:r>
              <a:rPr lang="en-US" sz="2800" dirty="0" smtClean="0"/>
              <a:t> </a:t>
            </a:r>
            <a:r>
              <a:rPr lang="en-US" sz="2800" dirty="0" err="1" smtClean="0"/>
              <a:t>xuống</a:t>
            </a:r>
            <a:r>
              <a:rPr lang="en-US" sz="2800" dirty="0" smtClean="0"/>
              <a:t> </a:t>
            </a:r>
            <a:r>
              <a:rPr lang="en-US" sz="2800" dirty="0" err="1" smtClean="0"/>
              <a:t>và</a:t>
            </a:r>
            <a:r>
              <a:rPr lang="en-US" sz="2800" dirty="0" smtClean="0"/>
              <a:t> </a:t>
            </a:r>
            <a:r>
              <a:rPr lang="en-US" sz="2800" dirty="0" err="1" smtClean="0"/>
              <a:t>hoàn</a:t>
            </a:r>
            <a:r>
              <a:rPr lang="en-US" sz="2800" dirty="0" smtClean="0"/>
              <a:t> </a:t>
            </a:r>
            <a:r>
              <a:rPr lang="en-US" sz="2800" dirty="0" err="1" smtClean="0"/>
              <a:t>tất</a:t>
            </a:r>
            <a:r>
              <a:rPr lang="en-US" sz="2800" dirty="0" smtClean="0"/>
              <a:t> </a:t>
            </a:r>
            <a:r>
              <a:rPr lang="en-US" sz="2800" dirty="0" err="1" smtClean="0"/>
              <a:t>cài</a:t>
            </a:r>
            <a:r>
              <a:rPr lang="en-US" sz="2800" dirty="0" smtClean="0"/>
              <a:t> </a:t>
            </a:r>
            <a:r>
              <a:rPr lang="en-US" sz="2800" dirty="0" err="1" smtClean="0"/>
              <a:t>đặt</a:t>
            </a:r>
            <a:r>
              <a:rPr lang="en-US" sz="2800" dirty="0" smtClean="0"/>
              <a:t> </a:t>
            </a:r>
            <a:endParaRPr lang="en-US" sz="28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5853" y="2160588"/>
            <a:ext cx="6900332" cy="3881437"/>
          </a:xfrm>
        </p:spPr>
      </p:pic>
    </p:spTree>
    <p:extLst>
      <p:ext uri="{BB962C8B-B14F-4D97-AF65-F5344CB8AC3E}">
        <p14:creationId xmlns:p14="http://schemas.microsoft.com/office/powerpoint/2010/main" val="4193827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Bước</a:t>
            </a:r>
            <a:r>
              <a:rPr lang="en-US" dirty="0" smtClean="0"/>
              <a:t> 1: </a:t>
            </a:r>
            <a:r>
              <a:rPr lang="en-US" dirty="0" err="1" smtClean="0"/>
              <a:t>Truy</a:t>
            </a:r>
            <a:r>
              <a:rPr lang="en-US" dirty="0" smtClean="0"/>
              <a:t> </a:t>
            </a:r>
            <a:r>
              <a:rPr lang="en-US" dirty="0" err="1" smtClean="0"/>
              <a:t>cập</a:t>
            </a:r>
            <a:r>
              <a:rPr lang="en-US" dirty="0" smtClean="0"/>
              <a:t> </a:t>
            </a:r>
            <a:r>
              <a:rPr lang="en-US" dirty="0" err="1" smtClean="0"/>
              <a:t>vào</a:t>
            </a:r>
            <a:r>
              <a:rPr lang="en-US" dirty="0" smtClean="0"/>
              <a:t> </a:t>
            </a:r>
            <a:r>
              <a:rPr lang="en-US" dirty="0" err="1" smtClean="0"/>
              <a:t>trang</a:t>
            </a:r>
            <a:r>
              <a:rPr lang="en-US" dirty="0" smtClean="0"/>
              <a:t> web </a:t>
            </a:r>
            <a:r>
              <a:rPr lang="en-US" dirty="0" err="1" smtClean="0"/>
              <a:t>của</a:t>
            </a:r>
            <a:r>
              <a:rPr lang="en-US" dirty="0" smtClean="0"/>
              <a:t> Microsoft SQL Sever</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5853" y="2160588"/>
            <a:ext cx="6930170" cy="3881437"/>
          </a:xfrm>
        </p:spPr>
      </p:pic>
    </p:spTree>
    <p:extLst>
      <p:ext uri="{BB962C8B-B14F-4D97-AF65-F5344CB8AC3E}">
        <p14:creationId xmlns:p14="http://schemas.microsoft.com/office/powerpoint/2010/main" val="28888173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073" y="600892"/>
            <a:ext cx="8879356" cy="1320800"/>
          </a:xfrm>
        </p:spPr>
        <p:txBody>
          <a:bodyPr>
            <a:normAutofit fontScale="90000"/>
          </a:bodyPr>
          <a:lstStyle/>
          <a:p>
            <a:r>
              <a:rPr lang="en-US" sz="2800" dirty="0" err="1"/>
              <a:t>Tìm</a:t>
            </a:r>
            <a:r>
              <a:rPr lang="en-US" sz="2800" dirty="0"/>
              <a:t> SQL </a:t>
            </a:r>
            <a:r>
              <a:rPr lang="en-US" sz="2800" dirty="0" err="1"/>
              <a:t>Managerments</a:t>
            </a:r>
            <a:r>
              <a:rPr lang="en-US" sz="2800" dirty="0"/>
              <a:t> Studio(SSMS) </a:t>
            </a:r>
            <a:r>
              <a:rPr lang="en-US" sz="2800" dirty="0" err="1"/>
              <a:t>và</a:t>
            </a:r>
            <a:r>
              <a:rPr lang="en-US" sz="2800" dirty="0"/>
              <a:t> </a:t>
            </a:r>
            <a:r>
              <a:rPr lang="en-US" sz="2800" dirty="0" err="1"/>
              <a:t>tải</a:t>
            </a:r>
            <a:r>
              <a:rPr lang="en-US" sz="2800" dirty="0"/>
              <a:t> </a:t>
            </a:r>
            <a:r>
              <a:rPr lang="en-US" sz="2800" dirty="0" err="1" smtClean="0"/>
              <a:t>xuống</a:t>
            </a:r>
            <a:r>
              <a:rPr lang="en-US" sz="2800" dirty="0" smtClean="0"/>
              <a:t>. </a:t>
            </a:r>
            <a:r>
              <a:rPr lang="en-US" sz="2800" dirty="0" err="1"/>
              <a:t>S</a:t>
            </a:r>
            <a:r>
              <a:rPr lang="en-US" sz="2800" dirty="0" err="1" smtClean="0"/>
              <a:t>au</a:t>
            </a:r>
            <a:r>
              <a:rPr lang="en-US" sz="2800" dirty="0" smtClean="0"/>
              <a:t> </a:t>
            </a:r>
            <a:r>
              <a:rPr lang="en-US" sz="2800" dirty="0" err="1"/>
              <a:t>đó</a:t>
            </a:r>
            <a:r>
              <a:rPr lang="en-US" sz="2800" dirty="0"/>
              <a:t> </a:t>
            </a:r>
            <a:r>
              <a:rPr lang="en-US" sz="2800" dirty="0" err="1"/>
              <a:t>mở</a:t>
            </a:r>
            <a:r>
              <a:rPr lang="en-US" sz="2800" dirty="0"/>
              <a:t> file </a:t>
            </a:r>
            <a:r>
              <a:rPr lang="en-US" sz="2800" dirty="0" err="1"/>
              <a:t>đã</a:t>
            </a:r>
            <a:r>
              <a:rPr lang="en-US" sz="2800" dirty="0"/>
              <a:t> </a:t>
            </a:r>
            <a:r>
              <a:rPr lang="en-US" sz="2800" dirty="0" err="1"/>
              <a:t>tải</a:t>
            </a:r>
            <a:r>
              <a:rPr lang="en-US" sz="2800" dirty="0"/>
              <a:t> </a:t>
            </a:r>
            <a:r>
              <a:rPr lang="en-US" sz="2800" dirty="0" err="1" smtClean="0"/>
              <a:t>xuống</a:t>
            </a:r>
            <a:r>
              <a:rPr lang="en-US" sz="2800" dirty="0" smtClean="0"/>
              <a:t>, </a:t>
            </a:r>
            <a:r>
              <a:rPr lang="en-US" sz="2800" dirty="0" err="1" smtClean="0"/>
              <a:t>chọn</a:t>
            </a:r>
            <a:r>
              <a:rPr lang="en-US" sz="2800" dirty="0" smtClean="0"/>
              <a:t> </a:t>
            </a:r>
            <a:r>
              <a:rPr lang="en-US" sz="2800" dirty="0" err="1" smtClean="0"/>
              <a:t>địa</a:t>
            </a:r>
            <a:r>
              <a:rPr lang="en-US" sz="2800" dirty="0" smtClean="0"/>
              <a:t> </a:t>
            </a:r>
            <a:r>
              <a:rPr lang="en-US" sz="2800" dirty="0" err="1" smtClean="0"/>
              <a:t>chỉ</a:t>
            </a:r>
            <a:r>
              <a:rPr lang="en-US" sz="2800" dirty="0" smtClean="0"/>
              <a:t> </a:t>
            </a:r>
            <a:r>
              <a:rPr lang="en-US" sz="2800" dirty="0" err="1" smtClean="0"/>
              <a:t>chứa</a:t>
            </a:r>
            <a:r>
              <a:rPr lang="en-US" sz="2800" dirty="0" smtClean="0"/>
              <a:t> file </a:t>
            </a:r>
            <a:r>
              <a:rPr lang="en-US" sz="2800" dirty="0" err="1" smtClean="0"/>
              <a:t>và</a:t>
            </a:r>
            <a:r>
              <a:rPr lang="en-US" sz="2800" dirty="0" smtClean="0"/>
              <a:t> </a:t>
            </a:r>
            <a:r>
              <a:rPr lang="en-US" sz="2800" dirty="0" err="1" smtClean="0"/>
              <a:t>ấn</a:t>
            </a:r>
            <a:r>
              <a:rPr lang="en-US" sz="2800" dirty="0" smtClean="0"/>
              <a:t> install </a:t>
            </a:r>
            <a:r>
              <a:rPr lang="en-US" sz="2800" dirty="0" err="1" smtClean="0"/>
              <a:t>để</a:t>
            </a:r>
            <a:r>
              <a:rPr lang="en-US" sz="2800" dirty="0" smtClean="0"/>
              <a:t> </a:t>
            </a:r>
            <a:r>
              <a:rPr lang="en-US" sz="2800" dirty="0" err="1" smtClean="0"/>
              <a:t>cài</a:t>
            </a:r>
            <a:r>
              <a:rPr lang="en-US" sz="2800" dirty="0" smtClean="0"/>
              <a:t> </a:t>
            </a:r>
            <a:r>
              <a:rPr lang="en-US" sz="2800" dirty="0" err="1" smtClean="0"/>
              <a:t>đặt</a:t>
            </a:r>
            <a:r>
              <a:rPr lang="en-US" sz="2800" dirty="0" smtClean="0"/>
              <a:t> SSMS 2022</a:t>
            </a:r>
            <a:endParaRPr lang="en-US" sz="2800" dirty="0"/>
          </a:p>
        </p:txBody>
      </p:sp>
      <p:pic>
        <p:nvPicPr>
          <p:cNvPr id="5" name="Content Placeholder 4"/>
          <p:cNvPicPr>
            <a:picLocks noGrp="1" noChangeAspect="1"/>
          </p:cNvPicPr>
          <p:nvPr>
            <p:ph sz="half" idx="1"/>
          </p:nvPr>
        </p:nvPicPr>
        <p:blipFill>
          <a:blip r:embed="rId2"/>
          <a:stretch>
            <a:fillRect/>
          </a:stretch>
        </p:blipFill>
        <p:spPr>
          <a:xfrm>
            <a:off x="259851" y="2160588"/>
            <a:ext cx="5818732" cy="3880773"/>
          </a:xfrm>
          <a:prstGeom prst="rect">
            <a:avLst/>
          </a:prstGeo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48251" y="2160589"/>
            <a:ext cx="5930538" cy="3880772"/>
          </a:xfrm>
        </p:spPr>
      </p:pic>
    </p:spTree>
    <p:extLst>
      <p:ext uri="{BB962C8B-B14F-4D97-AF65-F5344CB8AC3E}">
        <p14:creationId xmlns:p14="http://schemas.microsoft.com/office/powerpoint/2010/main" val="1253512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Sau</a:t>
            </a:r>
            <a:r>
              <a:rPr lang="en-US" dirty="0" smtClean="0"/>
              <a:t> </a:t>
            </a:r>
            <a:r>
              <a:rPr lang="en-US" dirty="0" err="1" smtClean="0"/>
              <a:t>khi</a:t>
            </a:r>
            <a:r>
              <a:rPr lang="en-US" dirty="0" smtClean="0"/>
              <a:t> </a:t>
            </a:r>
            <a:r>
              <a:rPr lang="en-US" dirty="0" err="1" smtClean="0"/>
              <a:t>tải</a:t>
            </a:r>
            <a:r>
              <a:rPr lang="en-US" dirty="0" smtClean="0"/>
              <a:t> </a:t>
            </a:r>
            <a:r>
              <a:rPr lang="en-US" dirty="0" err="1" smtClean="0"/>
              <a:t>và</a:t>
            </a:r>
            <a:r>
              <a:rPr lang="en-US" dirty="0" smtClean="0"/>
              <a:t> </a:t>
            </a:r>
            <a:r>
              <a:rPr lang="en-US" dirty="0" err="1" smtClean="0"/>
              <a:t>mở</a:t>
            </a:r>
            <a:r>
              <a:rPr lang="en-US" dirty="0" smtClean="0"/>
              <a:t> SSIS, ta </a:t>
            </a:r>
            <a:r>
              <a:rPr lang="en-US" dirty="0" err="1" smtClean="0"/>
              <a:t>có</a:t>
            </a:r>
            <a:r>
              <a:rPr lang="en-US" dirty="0" smtClean="0"/>
              <a:t> </a:t>
            </a:r>
            <a:r>
              <a:rPr lang="en-US" dirty="0" err="1" smtClean="0"/>
              <a:t>thể</a:t>
            </a:r>
            <a:r>
              <a:rPr lang="en-US" dirty="0" smtClean="0"/>
              <a:t> login </a:t>
            </a:r>
            <a:r>
              <a:rPr lang="en-US" dirty="0" err="1" smtClean="0"/>
              <a:t>bằng</a:t>
            </a:r>
            <a:r>
              <a:rPr lang="en-US" dirty="0" smtClean="0"/>
              <a:t> </a:t>
            </a:r>
            <a:r>
              <a:rPr lang="en-US" dirty="0" err="1" smtClean="0"/>
              <a:t>hai</a:t>
            </a:r>
            <a:r>
              <a:rPr lang="en-US" dirty="0" smtClean="0"/>
              <a:t> </a:t>
            </a:r>
            <a:r>
              <a:rPr lang="en-US" dirty="0" err="1" smtClean="0"/>
              <a:t>cách</a:t>
            </a:r>
            <a:r>
              <a:rPr lang="en-US" dirty="0" smtClean="0"/>
              <a:t> </a:t>
            </a:r>
            <a:r>
              <a:rPr lang="en-US" dirty="0" err="1" smtClean="0"/>
              <a:t>như</a:t>
            </a:r>
            <a:r>
              <a:rPr lang="en-US" dirty="0" smtClean="0"/>
              <a:t> </a:t>
            </a:r>
            <a:r>
              <a:rPr lang="en-US" dirty="0" err="1" smtClean="0"/>
              <a:t>dưới</a:t>
            </a:r>
            <a:r>
              <a:rPr lang="en-US" dirty="0" smtClean="0"/>
              <a:t>:</a:t>
            </a:r>
            <a:endParaRPr lang="en-US" dirty="0"/>
          </a:p>
        </p:txBody>
      </p:sp>
      <p:pic>
        <p:nvPicPr>
          <p:cNvPr id="5" name="Content Placeholder 4"/>
          <p:cNvPicPr>
            <a:picLocks noGrp="1" noChangeAspect="1"/>
          </p:cNvPicPr>
          <p:nvPr>
            <p:ph sz="half" idx="1"/>
          </p:nvPr>
        </p:nvPicPr>
        <p:blipFill>
          <a:blip r:embed="rId2"/>
          <a:stretch>
            <a:fillRect/>
          </a:stretch>
        </p:blipFill>
        <p:spPr>
          <a:xfrm>
            <a:off x="226422" y="2751095"/>
            <a:ext cx="5259977" cy="3022687"/>
          </a:xfrm>
          <a:prstGeom prst="rect">
            <a:avLst/>
          </a:prstGeom>
        </p:spPr>
      </p:pic>
      <p:pic>
        <p:nvPicPr>
          <p:cNvPr id="6" name="Content Placeholder 5"/>
          <p:cNvPicPr>
            <a:picLocks noGrp="1" noChangeAspect="1"/>
          </p:cNvPicPr>
          <p:nvPr>
            <p:ph sz="half" idx="2"/>
          </p:nvPr>
        </p:nvPicPr>
        <p:blipFill>
          <a:blip r:embed="rId3"/>
          <a:stretch>
            <a:fillRect/>
          </a:stretch>
        </p:blipFill>
        <p:spPr>
          <a:xfrm>
            <a:off x="6078583" y="2751095"/>
            <a:ext cx="5094514" cy="3022687"/>
          </a:xfrm>
          <a:prstGeom prst="rect">
            <a:avLst/>
          </a:prstGeom>
        </p:spPr>
      </p:pic>
    </p:spTree>
    <p:extLst>
      <p:ext uri="{BB962C8B-B14F-4D97-AF65-F5344CB8AC3E}">
        <p14:creationId xmlns:p14="http://schemas.microsoft.com/office/powerpoint/2010/main" val="2466343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services SQL </a:t>
            </a:r>
            <a:r>
              <a:rPr lang="en-US" dirty="0" err="1" smtClean="0"/>
              <a:t>đã</a:t>
            </a:r>
            <a:r>
              <a:rPr lang="en-US" dirty="0" smtClean="0"/>
              <a:t> </a:t>
            </a:r>
            <a:r>
              <a:rPr lang="en-US" dirty="0" err="1" smtClean="0"/>
              <a:t>chạy</a:t>
            </a:r>
            <a:r>
              <a:rPr lang="en-US" dirty="0" smtClean="0"/>
              <a:t>:</a:t>
            </a:r>
            <a:endParaRPr lang="en-US" dirty="0"/>
          </a:p>
        </p:txBody>
      </p:sp>
      <p:pic>
        <p:nvPicPr>
          <p:cNvPr id="4" name="Content Placeholder 3"/>
          <p:cNvPicPr>
            <a:picLocks noGrp="1" noChangeAspect="1"/>
          </p:cNvPicPr>
          <p:nvPr>
            <p:ph idx="1"/>
          </p:nvPr>
        </p:nvPicPr>
        <p:blipFill>
          <a:blip r:embed="rId2"/>
          <a:stretch>
            <a:fillRect/>
          </a:stretch>
        </p:blipFill>
        <p:spPr>
          <a:xfrm>
            <a:off x="1525853" y="2160588"/>
            <a:ext cx="6900332" cy="3881437"/>
          </a:xfrm>
          <a:prstGeom prst="rect">
            <a:avLst/>
          </a:prstGeom>
        </p:spPr>
      </p:pic>
    </p:spTree>
    <p:extLst>
      <p:ext uri="{BB962C8B-B14F-4D97-AF65-F5344CB8AC3E}">
        <p14:creationId xmlns:p14="http://schemas.microsoft.com/office/powerpoint/2010/main" val="1955712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Ở </a:t>
            </a:r>
            <a:r>
              <a:rPr lang="en-US" dirty="0" err="1" smtClean="0"/>
              <a:t>đây</a:t>
            </a:r>
            <a:r>
              <a:rPr lang="en-US" dirty="0" smtClean="0"/>
              <a:t> </a:t>
            </a:r>
            <a:r>
              <a:rPr lang="en-US" dirty="0" err="1" smtClean="0"/>
              <a:t>lựa</a:t>
            </a:r>
            <a:r>
              <a:rPr lang="en-US" dirty="0" smtClean="0"/>
              <a:t> </a:t>
            </a:r>
            <a:r>
              <a:rPr lang="en-US" dirty="0" err="1" smtClean="0"/>
              <a:t>chọn</a:t>
            </a:r>
            <a:r>
              <a:rPr lang="en-US" dirty="0" smtClean="0"/>
              <a:t> </a:t>
            </a:r>
            <a:r>
              <a:rPr lang="en-US" dirty="0" err="1" smtClean="0"/>
              <a:t>phiên</a:t>
            </a:r>
            <a:r>
              <a:rPr lang="en-US" dirty="0" smtClean="0"/>
              <a:t> </a:t>
            </a:r>
            <a:r>
              <a:rPr lang="en-US" dirty="0" err="1" smtClean="0"/>
              <a:t>bản</a:t>
            </a:r>
            <a:r>
              <a:rPr lang="en-US" dirty="0" smtClean="0"/>
              <a:t> </a:t>
            </a:r>
            <a:r>
              <a:rPr lang="en-US" dirty="0" err="1" smtClean="0"/>
              <a:t>tùy</a:t>
            </a:r>
            <a:r>
              <a:rPr lang="en-US" dirty="0" smtClean="0"/>
              <a:t> </a:t>
            </a:r>
            <a:r>
              <a:rPr lang="en-US" dirty="0" err="1" smtClean="0"/>
              <a:t>theo</a:t>
            </a:r>
            <a:r>
              <a:rPr lang="en-US" dirty="0" smtClean="0"/>
              <a:t> </a:t>
            </a:r>
            <a:r>
              <a:rPr lang="en-US" dirty="0" err="1" smtClean="0"/>
              <a:t>nhu</a:t>
            </a:r>
            <a:r>
              <a:rPr lang="en-US" dirty="0" smtClean="0"/>
              <a:t> </a:t>
            </a:r>
            <a:r>
              <a:rPr lang="en-US" dirty="0" err="1" smtClean="0"/>
              <a:t>cầu</a:t>
            </a:r>
            <a:r>
              <a:rPr lang="en-US" dirty="0" smtClean="0"/>
              <a:t>, ở </a:t>
            </a:r>
            <a:r>
              <a:rPr lang="en-US" dirty="0" err="1" smtClean="0"/>
              <a:t>đây</a:t>
            </a:r>
            <a:r>
              <a:rPr lang="en-US" dirty="0" smtClean="0"/>
              <a:t> </a:t>
            </a:r>
            <a:r>
              <a:rPr lang="en-US" dirty="0" err="1" smtClean="0"/>
              <a:t>tôi</a:t>
            </a:r>
            <a:r>
              <a:rPr lang="en-US" dirty="0" smtClean="0"/>
              <a:t> </a:t>
            </a:r>
            <a:r>
              <a:rPr lang="en-US" dirty="0" err="1" smtClean="0"/>
              <a:t>lựa</a:t>
            </a:r>
            <a:r>
              <a:rPr lang="en-US" dirty="0" smtClean="0"/>
              <a:t> </a:t>
            </a:r>
            <a:r>
              <a:rPr lang="en-US" dirty="0" err="1" smtClean="0"/>
              <a:t>chọn</a:t>
            </a:r>
            <a:r>
              <a:rPr lang="en-US" dirty="0" smtClean="0"/>
              <a:t> Developer(</a:t>
            </a:r>
            <a:r>
              <a:rPr lang="en-US" dirty="0" err="1" smtClean="0"/>
              <a:t>đẩy</a:t>
            </a:r>
            <a:r>
              <a:rPr lang="en-US" dirty="0" smtClean="0"/>
              <a:t> </a:t>
            </a:r>
            <a:r>
              <a:rPr lang="en-US" dirty="0" err="1" smtClean="0"/>
              <a:t>đủ</a:t>
            </a:r>
            <a:r>
              <a:rPr lang="en-US" dirty="0" smtClean="0"/>
              <a:t> </a:t>
            </a:r>
            <a:r>
              <a:rPr lang="en-US" dirty="0" err="1" smtClean="0"/>
              <a:t>tính</a:t>
            </a:r>
            <a:r>
              <a:rPr lang="en-US" dirty="0" smtClean="0"/>
              <a:t> </a:t>
            </a:r>
            <a:r>
              <a:rPr lang="en-US" dirty="0" err="1" smtClean="0"/>
              <a:t>năng</a:t>
            </a:r>
            <a:r>
              <a:rPr lang="en-US" dirty="0" smtClean="0"/>
              <a:t>)</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5853" y="2160588"/>
            <a:ext cx="6900332" cy="3881437"/>
          </a:xfrm>
        </p:spPr>
      </p:pic>
    </p:spTree>
    <p:extLst>
      <p:ext uri="{BB962C8B-B14F-4D97-AF65-F5344CB8AC3E}">
        <p14:creationId xmlns:p14="http://schemas.microsoft.com/office/powerpoint/2010/main" val="24618107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Sau</a:t>
            </a:r>
            <a:r>
              <a:rPr lang="en-US" dirty="0" smtClean="0"/>
              <a:t> </a:t>
            </a:r>
            <a:r>
              <a:rPr lang="en-US" dirty="0" err="1" smtClean="0"/>
              <a:t>khi</a:t>
            </a:r>
            <a:r>
              <a:rPr lang="en-US" dirty="0" smtClean="0"/>
              <a:t> </a:t>
            </a:r>
            <a:r>
              <a:rPr lang="en-US" dirty="0" err="1" smtClean="0"/>
              <a:t>tải</a:t>
            </a:r>
            <a:r>
              <a:rPr lang="en-US" dirty="0" smtClean="0"/>
              <a:t> ta </a:t>
            </a:r>
            <a:r>
              <a:rPr lang="en-US" dirty="0" err="1" smtClean="0"/>
              <a:t>sẽ</a:t>
            </a:r>
            <a:r>
              <a:rPr lang="en-US" dirty="0" smtClean="0"/>
              <a:t> </a:t>
            </a:r>
            <a:r>
              <a:rPr lang="en-US" dirty="0" err="1" smtClean="0"/>
              <a:t>có</a:t>
            </a:r>
            <a:r>
              <a:rPr lang="en-US" dirty="0" smtClean="0"/>
              <a:t> file </a:t>
            </a:r>
            <a:r>
              <a:rPr lang="en-US" dirty="0" err="1" smtClean="0"/>
              <a:t>như</a:t>
            </a:r>
            <a:r>
              <a:rPr lang="en-US" dirty="0" smtClean="0"/>
              <a:t> </a:t>
            </a:r>
            <a:r>
              <a:rPr lang="en-US" dirty="0" err="1" smtClean="0"/>
              <a:t>sau</a:t>
            </a:r>
            <a:r>
              <a:rPr lang="en-US" dirty="0" smtClean="0"/>
              <a:t>:</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7019" y="2172494"/>
            <a:ext cx="6858000" cy="3857625"/>
          </a:xfrm>
        </p:spPr>
      </p:pic>
    </p:spTree>
    <p:extLst>
      <p:ext uri="{BB962C8B-B14F-4D97-AF65-F5344CB8AC3E}">
        <p14:creationId xmlns:p14="http://schemas.microsoft.com/office/powerpoint/2010/main" val="10005657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Mở</a:t>
            </a:r>
            <a:r>
              <a:rPr lang="en-US" dirty="0" smtClean="0"/>
              <a:t> file </a:t>
            </a:r>
            <a:r>
              <a:rPr lang="en-US" dirty="0" err="1" smtClean="0"/>
              <a:t>và</a:t>
            </a:r>
            <a:r>
              <a:rPr lang="en-US" dirty="0" smtClean="0"/>
              <a:t> </a:t>
            </a:r>
            <a:r>
              <a:rPr lang="en-US" dirty="0" err="1" smtClean="0"/>
              <a:t>tiếp</a:t>
            </a:r>
            <a:r>
              <a:rPr lang="en-US" dirty="0" smtClean="0"/>
              <a:t> </a:t>
            </a:r>
            <a:r>
              <a:rPr lang="en-US" dirty="0" err="1" smtClean="0"/>
              <a:t>tục</a:t>
            </a:r>
            <a:r>
              <a:rPr lang="en-US" dirty="0" smtClean="0"/>
              <a:t> </a:t>
            </a:r>
            <a:r>
              <a:rPr lang="en-US" dirty="0" err="1" smtClean="0"/>
              <a:t>mở</a:t>
            </a:r>
            <a:r>
              <a:rPr lang="en-US" dirty="0" smtClean="0"/>
              <a:t> file setup </a:t>
            </a:r>
            <a:r>
              <a:rPr lang="en-US" dirty="0" err="1" smtClean="0"/>
              <a:t>như</a:t>
            </a:r>
            <a:r>
              <a:rPr lang="en-US" dirty="0" smtClean="0"/>
              <a:t> </a:t>
            </a:r>
            <a:r>
              <a:rPr lang="en-US" dirty="0" err="1" smtClean="0"/>
              <a:t>trên</a:t>
            </a:r>
            <a:r>
              <a:rPr lang="en-US" dirty="0" smtClean="0"/>
              <a:t>:</a:t>
            </a:r>
            <a:br>
              <a:rPr lang="en-US" dirty="0" smtClean="0"/>
            </a:b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5853" y="2160588"/>
            <a:ext cx="6900332" cy="3881437"/>
          </a:xfrm>
        </p:spPr>
      </p:pic>
    </p:spTree>
    <p:extLst>
      <p:ext uri="{BB962C8B-B14F-4D97-AF65-F5344CB8AC3E}">
        <p14:creationId xmlns:p14="http://schemas.microsoft.com/office/powerpoint/2010/main" val="2824650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Giao</a:t>
            </a:r>
            <a:r>
              <a:rPr lang="en-US" dirty="0" smtClean="0"/>
              <a:t> </a:t>
            </a:r>
            <a:r>
              <a:rPr lang="en-US" dirty="0" err="1" smtClean="0"/>
              <a:t>diện</a:t>
            </a:r>
            <a:r>
              <a:rPr lang="en-US" dirty="0" smtClean="0"/>
              <a:t> </a:t>
            </a:r>
            <a:r>
              <a:rPr lang="en-US" dirty="0" err="1" smtClean="0"/>
              <a:t>của</a:t>
            </a:r>
            <a:r>
              <a:rPr lang="en-US" dirty="0" smtClean="0"/>
              <a:t> SQL Sever 2022 Dev Edition, ta </a:t>
            </a:r>
            <a:r>
              <a:rPr lang="en-US" dirty="0" err="1" smtClean="0"/>
              <a:t>lựa</a:t>
            </a:r>
            <a:r>
              <a:rPr lang="en-US" dirty="0" smtClean="0"/>
              <a:t> </a:t>
            </a:r>
            <a:r>
              <a:rPr lang="en-US" dirty="0" err="1" smtClean="0"/>
              <a:t>chọn</a:t>
            </a:r>
            <a:r>
              <a:rPr lang="en-US" dirty="0" smtClean="0"/>
              <a:t> download media:</a:t>
            </a:r>
            <a:br>
              <a:rPr lang="en-US" dirty="0" smtClean="0"/>
            </a:b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5853" y="2160588"/>
            <a:ext cx="6900332" cy="3881437"/>
          </a:xfrm>
        </p:spPr>
      </p:pic>
    </p:spTree>
    <p:extLst>
      <p:ext uri="{BB962C8B-B14F-4D97-AF65-F5344CB8AC3E}">
        <p14:creationId xmlns:p14="http://schemas.microsoft.com/office/powerpoint/2010/main" val="644400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Chọn</a:t>
            </a:r>
            <a:r>
              <a:rPr lang="en-US" dirty="0" smtClean="0"/>
              <a:t> </a:t>
            </a:r>
            <a:r>
              <a:rPr lang="en-US" dirty="0" err="1" smtClean="0"/>
              <a:t>vào</a:t>
            </a:r>
            <a:r>
              <a:rPr lang="en-US" dirty="0" smtClean="0"/>
              <a:t> </a:t>
            </a:r>
            <a:r>
              <a:rPr lang="en-US" dirty="0" err="1" smtClean="0"/>
              <a:t>tùy</a:t>
            </a:r>
            <a:r>
              <a:rPr lang="en-US" dirty="0" smtClean="0"/>
              <a:t> </a:t>
            </a:r>
            <a:r>
              <a:rPr lang="en-US" dirty="0" err="1" smtClean="0"/>
              <a:t>chọn</a:t>
            </a:r>
            <a:r>
              <a:rPr lang="en-US" dirty="0" smtClean="0"/>
              <a:t> ISO </a:t>
            </a:r>
            <a:r>
              <a:rPr lang="en-US" dirty="0" err="1" smtClean="0"/>
              <a:t>và</a:t>
            </a:r>
            <a:r>
              <a:rPr lang="en-US" dirty="0" smtClean="0"/>
              <a:t> download, </a:t>
            </a:r>
            <a:r>
              <a:rPr lang="en-US" dirty="0" err="1" smtClean="0"/>
              <a:t>sau</a:t>
            </a:r>
            <a:r>
              <a:rPr lang="en-US" dirty="0" smtClean="0"/>
              <a:t> </a:t>
            </a:r>
            <a:r>
              <a:rPr lang="en-US" dirty="0" err="1" smtClean="0"/>
              <a:t>khi</a:t>
            </a:r>
            <a:r>
              <a:rPr lang="en-US" dirty="0" smtClean="0"/>
              <a:t> download ta </a:t>
            </a:r>
            <a:r>
              <a:rPr lang="en-US" dirty="0" err="1" smtClean="0"/>
              <a:t>sẽ</a:t>
            </a:r>
            <a:r>
              <a:rPr lang="en-US" dirty="0" smtClean="0"/>
              <a:t> </a:t>
            </a:r>
            <a:r>
              <a:rPr lang="en-US" dirty="0" err="1" smtClean="0"/>
              <a:t>có</a:t>
            </a:r>
            <a:r>
              <a:rPr lang="en-US" dirty="0" smtClean="0"/>
              <a:t> file </a:t>
            </a:r>
            <a:r>
              <a:rPr lang="en-US" dirty="0" err="1" smtClean="0"/>
              <a:t>như</a:t>
            </a:r>
            <a:r>
              <a:rPr lang="en-US" dirty="0" smtClean="0"/>
              <a:t> </a:t>
            </a:r>
            <a:r>
              <a:rPr lang="en-US" dirty="0" err="1" smtClean="0"/>
              <a:t>sau</a:t>
            </a:r>
            <a:r>
              <a:rPr lang="en-US" dirty="0" smtClean="0"/>
              <a:t>:</a:t>
            </a:r>
            <a:endParaRPr lang="en-US" dirty="0"/>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77863" y="2924820"/>
            <a:ext cx="4183062" cy="2352972"/>
          </a:xfrm>
        </p:spPr>
      </p:pic>
      <p:pic>
        <p:nvPicPr>
          <p:cNvPr id="9" name="Content Placeholder 8"/>
          <p:cNvPicPr>
            <a:picLocks noGrp="1" noChangeAspect="1"/>
          </p:cNvPicPr>
          <p:nvPr>
            <p:ph sz="half" idx="2"/>
          </p:nvPr>
        </p:nvPicPr>
        <p:blipFill>
          <a:blip r:embed="rId3"/>
          <a:stretch>
            <a:fillRect/>
          </a:stretch>
        </p:blipFill>
        <p:spPr>
          <a:xfrm>
            <a:off x="5089525" y="2924374"/>
            <a:ext cx="4184650" cy="2353865"/>
          </a:xfrm>
          <a:prstGeom prst="rect">
            <a:avLst/>
          </a:prstGeom>
        </p:spPr>
      </p:pic>
    </p:spTree>
    <p:extLst>
      <p:ext uri="{BB962C8B-B14F-4D97-AF65-F5344CB8AC3E}">
        <p14:creationId xmlns:p14="http://schemas.microsoft.com/office/powerpoint/2010/main" val="372183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Mở</a:t>
            </a:r>
            <a:r>
              <a:rPr lang="en-US" dirty="0" smtClean="0"/>
              <a:t> file setup ở </a:t>
            </a:r>
            <a:r>
              <a:rPr lang="en-US" dirty="0" err="1" smtClean="0"/>
              <a:t>trên</a:t>
            </a:r>
            <a:r>
              <a:rPr lang="en-US" dirty="0"/>
              <a:t> </a:t>
            </a:r>
            <a:r>
              <a:rPr lang="en-US" dirty="0" err="1" smtClean="0"/>
              <a:t>để</a:t>
            </a:r>
            <a:r>
              <a:rPr lang="en-US" dirty="0" smtClean="0"/>
              <a:t> </a:t>
            </a:r>
            <a:r>
              <a:rPr lang="en-US" dirty="0" err="1" smtClean="0"/>
              <a:t>tiếp</a:t>
            </a:r>
            <a:r>
              <a:rPr lang="en-US" dirty="0" smtClean="0"/>
              <a:t> </a:t>
            </a:r>
            <a:r>
              <a:rPr lang="en-US" dirty="0" err="1" smtClean="0"/>
              <a:t>tục</a:t>
            </a:r>
            <a:r>
              <a:rPr lang="en-US" dirty="0" smtClean="0"/>
              <a:t> </a:t>
            </a:r>
            <a:r>
              <a:rPr lang="en-US" dirty="0" err="1" smtClean="0"/>
              <a:t>cài</a:t>
            </a:r>
            <a:r>
              <a:rPr lang="en-US" dirty="0" smtClean="0"/>
              <a:t> </a:t>
            </a:r>
            <a:r>
              <a:rPr lang="en-US" dirty="0" err="1" smtClean="0"/>
              <a:t>đặt</a:t>
            </a:r>
            <a:r>
              <a:rPr lang="en-US" dirty="0" smtClean="0"/>
              <a:t>:</a:t>
            </a:r>
            <a:endParaRPr lang="en-US" dirty="0"/>
          </a:p>
        </p:txBody>
      </p:sp>
      <p:pic>
        <p:nvPicPr>
          <p:cNvPr id="4" name="Content Placeholder 3"/>
          <p:cNvPicPr>
            <a:picLocks noGrp="1" noChangeAspect="1"/>
          </p:cNvPicPr>
          <p:nvPr>
            <p:ph idx="1"/>
          </p:nvPr>
        </p:nvPicPr>
        <p:blipFill>
          <a:blip r:embed="rId2"/>
          <a:stretch>
            <a:fillRect/>
          </a:stretch>
        </p:blipFill>
        <p:spPr>
          <a:xfrm>
            <a:off x="1525853" y="2160588"/>
            <a:ext cx="6900332" cy="3881437"/>
          </a:xfrm>
          <a:prstGeom prst="rect">
            <a:avLst/>
          </a:prstGeom>
        </p:spPr>
      </p:pic>
    </p:spTree>
    <p:extLst>
      <p:ext uri="{BB962C8B-B14F-4D97-AF65-F5344CB8AC3E}">
        <p14:creationId xmlns:p14="http://schemas.microsoft.com/office/powerpoint/2010/main" val="186700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983" y="696686"/>
            <a:ext cx="8377192" cy="705394"/>
          </a:xfrm>
        </p:spPr>
        <p:txBody>
          <a:bodyPr>
            <a:normAutofit/>
          </a:bodyPr>
          <a:lstStyle/>
          <a:p>
            <a:r>
              <a:rPr lang="en-US" dirty="0" err="1" smtClean="0"/>
              <a:t>Đây</a:t>
            </a:r>
            <a:r>
              <a:rPr lang="en-US" dirty="0" smtClean="0"/>
              <a:t> </a:t>
            </a:r>
            <a:r>
              <a:rPr lang="en-US" dirty="0" err="1" smtClean="0"/>
              <a:t>là</a:t>
            </a:r>
            <a:r>
              <a:rPr lang="en-US" dirty="0" smtClean="0"/>
              <a:t> </a:t>
            </a:r>
            <a:r>
              <a:rPr lang="en-US" dirty="0" err="1" smtClean="0"/>
              <a:t>giao</a:t>
            </a:r>
            <a:r>
              <a:rPr lang="en-US" dirty="0" smtClean="0"/>
              <a:t> </a:t>
            </a:r>
            <a:r>
              <a:rPr lang="en-US" dirty="0" err="1" smtClean="0"/>
              <a:t>diện</a:t>
            </a:r>
            <a:r>
              <a:rPr lang="en-US" dirty="0" smtClean="0"/>
              <a:t> </a:t>
            </a:r>
            <a:r>
              <a:rPr lang="en-US" dirty="0" err="1" smtClean="0"/>
              <a:t>sau</a:t>
            </a:r>
            <a:r>
              <a:rPr lang="en-US" dirty="0" smtClean="0"/>
              <a:t> </a:t>
            </a:r>
            <a:r>
              <a:rPr lang="en-US" dirty="0" err="1" smtClean="0"/>
              <a:t>khi</a:t>
            </a:r>
            <a:r>
              <a:rPr lang="en-US" dirty="0" smtClean="0"/>
              <a:t> ta </a:t>
            </a:r>
            <a:r>
              <a:rPr lang="en-US" dirty="0" err="1" smtClean="0"/>
              <a:t>mở</a:t>
            </a:r>
            <a:r>
              <a:rPr lang="en-US" dirty="0" smtClean="0"/>
              <a:t> file setup, </a:t>
            </a:r>
            <a:r>
              <a:rPr lang="en-US" dirty="0" err="1" smtClean="0"/>
              <a:t>những</a:t>
            </a:r>
            <a:r>
              <a:rPr lang="en-US" dirty="0" smtClean="0"/>
              <a:t> </a:t>
            </a:r>
            <a:r>
              <a:rPr lang="en-US" dirty="0" err="1" smtClean="0"/>
              <a:t>lựa</a:t>
            </a:r>
            <a:r>
              <a:rPr lang="en-US" dirty="0" smtClean="0"/>
              <a:t> </a:t>
            </a:r>
            <a:r>
              <a:rPr lang="en-US" dirty="0" err="1" smtClean="0"/>
              <a:t>chọn</a:t>
            </a:r>
            <a:r>
              <a:rPr lang="en-US" dirty="0" smtClean="0"/>
              <a:t> ở </a:t>
            </a:r>
            <a:r>
              <a:rPr lang="en-US" dirty="0" err="1" smtClean="0"/>
              <a:t>đây</a:t>
            </a:r>
            <a:r>
              <a:rPr lang="en-US" dirty="0" smtClean="0"/>
              <a:t> ta </a:t>
            </a:r>
            <a:r>
              <a:rPr lang="en-US" dirty="0" err="1" smtClean="0"/>
              <a:t>có</a:t>
            </a:r>
            <a:r>
              <a:rPr lang="en-US" dirty="0" smtClean="0"/>
              <a:t>:</a:t>
            </a:r>
            <a:r>
              <a:rPr lang="en-US" dirty="0"/>
              <a:t/>
            </a:r>
            <a:br>
              <a:rPr lang="en-US" dirty="0"/>
            </a:b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86994" y="1541417"/>
            <a:ext cx="5991497" cy="3622766"/>
          </a:xfrm>
        </p:spPr>
      </p:pic>
      <p:sp>
        <p:nvSpPr>
          <p:cNvPr id="4" name="Text Placeholder 3"/>
          <p:cNvSpPr>
            <a:spLocks noGrp="1"/>
          </p:cNvSpPr>
          <p:nvPr>
            <p:ph type="body" sz="half" idx="2"/>
          </p:nvPr>
        </p:nvSpPr>
        <p:spPr>
          <a:xfrm>
            <a:off x="677333" y="1541417"/>
            <a:ext cx="4922277" cy="3820102"/>
          </a:xfrm>
        </p:spPr>
        <p:txBody>
          <a:bodyPr>
            <a:normAutofit/>
          </a:bodyPr>
          <a:lstStyle/>
          <a:p>
            <a:r>
              <a:rPr lang="en-US" dirty="0" smtClean="0"/>
              <a:t>1.New </a:t>
            </a:r>
            <a:r>
              <a:rPr lang="en-US" dirty="0"/>
              <a:t>SQL Server standalone installation or add features to an existing </a:t>
            </a:r>
            <a:r>
              <a:rPr lang="en-US" dirty="0" smtClean="0"/>
              <a:t>installation: </a:t>
            </a:r>
            <a:r>
              <a:rPr lang="en-US" dirty="0" err="1" smtClean="0"/>
              <a:t>dùng</a:t>
            </a:r>
            <a:r>
              <a:rPr lang="en-US" dirty="0" smtClean="0"/>
              <a:t> </a:t>
            </a:r>
            <a:r>
              <a:rPr lang="en-US" dirty="0" err="1" smtClean="0"/>
              <a:t>để</a:t>
            </a:r>
            <a:r>
              <a:rPr lang="en-US" dirty="0" smtClean="0"/>
              <a:t> </a:t>
            </a:r>
            <a:r>
              <a:rPr lang="en-US" dirty="0" err="1" smtClean="0"/>
              <a:t>cài</a:t>
            </a:r>
            <a:r>
              <a:rPr lang="en-US" dirty="0" smtClean="0"/>
              <a:t> </a:t>
            </a:r>
            <a:r>
              <a:rPr lang="en-US" dirty="0" err="1" smtClean="0"/>
              <a:t>đặt</a:t>
            </a:r>
            <a:r>
              <a:rPr lang="en-US" dirty="0" smtClean="0"/>
              <a:t> SQL sever </a:t>
            </a:r>
            <a:r>
              <a:rPr lang="en-US" dirty="0" err="1" smtClean="0"/>
              <a:t>hoặc</a:t>
            </a:r>
            <a:r>
              <a:rPr lang="en-US" dirty="0" smtClean="0"/>
              <a:t> </a:t>
            </a:r>
            <a:r>
              <a:rPr lang="en-US" dirty="0" err="1" smtClean="0"/>
              <a:t>thêm</a:t>
            </a:r>
            <a:r>
              <a:rPr lang="en-US" dirty="0" smtClean="0"/>
              <a:t> </a:t>
            </a:r>
            <a:r>
              <a:rPr lang="en-US" dirty="0" err="1" smtClean="0"/>
              <a:t>tính</a:t>
            </a:r>
            <a:r>
              <a:rPr lang="en-US" dirty="0" smtClean="0"/>
              <a:t> </a:t>
            </a:r>
            <a:r>
              <a:rPr lang="en-US" dirty="0" err="1" smtClean="0"/>
              <a:t>năng</a:t>
            </a:r>
            <a:r>
              <a:rPr lang="en-US" dirty="0" smtClean="0"/>
              <a:t> </a:t>
            </a:r>
            <a:r>
              <a:rPr lang="en-US" dirty="0" err="1" smtClean="0"/>
              <a:t>cho</a:t>
            </a:r>
            <a:r>
              <a:rPr lang="en-US" dirty="0" smtClean="0"/>
              <a:t> SQL </a:t>
            </a:r>
            <a:r>
              <a:rPr lang="en-US" dirty="0" err="1" smtClean="0"/>
              <a:t>hiện</a:t>
            </a:r>
            <a:r>
              <a:rPr lang="en-US" dirty="0" smtClean="0"/>
              <a:t> </a:t>
            </a:r>
            <a:r>
              <a:rPr lang="en-US" dirty="0" err="1" smtClean="0"/>
              <a:t>có</a:t>
            </a:r>
            <a:r>
              <a:rPr lang="en-US" dirty="0" smtClean="0"/>
              <a:t>. Ta </a:t>
            </a:r>
            <a:r>
              <a:rPr lang="en-US" dirty="0" err="1" smtClean="0"/>
              <a:t>sẽ</a:t>
            </a:r>
            <a:r>
              <a:rPr lang="en-US" dirty="0" smtClean="0"/>
              <a:t> </a:t>
            </a:r>
            <a:r>
              <a:rPr lang="en-US" dirty="0" err="1" smtClean="0"/>
              <a:t>lựa</a:t>
            </a:r>
            <a:r>
              <a:rPr lang="en-US" dirty="0" smtClean="0"/>
              <a:t> </a:t>
            </a:r>
            <a:r>
              <a:rPr lang="en-US" dirty="0" err="1" smtClean="0"/>
              <a:t>chọn</a:t>
            </a:r>
            <a:r>
              <a:rPr lang="en-US" dirty="0" smtClean="0"/>
              <a:t> </a:t>
            </a:r>
            <a:r>
              <a:rPr lang="en-US" dirty="0" err="1" smtClean="0"/>
              <a:t>mục</a:t>
            </a:r>
            <a:r>
              <a:rPr lang="en-US" dirty="0" smtClean="0"/>
              <a:t> </a:t>
            </a:r>
            <a:r>
              <a:rPr lang="en-US" dirty="0" err="1" smtClean="0"/>
              <a:t>này</a:t>
            </a:r>
            <a:endParaRPr lang="en-US" dirty="0" smtClean="0"/>
          </a:p>
          <a:p>
            <a:r>
              <a:rPr lang="en-US" dirty="0"/>
              <a:t>2. Install SQL Server Reporting Services: </a:t>
            </a:r>
            <a:r>
              <a:rPr lang="en-US" dirty="0" err="1"/>
              <a:t>Dẫn</a:t>
            </a:r>
            <a:r>
              <a:rPr lang="en-US" dirty="0"/>
              <a:t> </a:t>
            </a:r>
            <a:r>
              <a:rPr lang="en-US" dirty="0" err="1"/>
              <a:t>đến</a:t>
            </a:r>
            <a:r>
              <a:rPr lang="en-US" dirty="0"/>
              <a:t> </a:t>
            </a:r>
            <a:r>
              <a:rPr lang="en-US" dirty="0" err="1"/>
              <a:t>trang</a:t>
            </a:r>
            <a:r>
              <a:rPr lang="en-US" dirty="0"/>
              <a:t> </a:t>
            </a:r>
            <a:r>
              <a:rPr lang="en-US" dirty="0" err="1"/>
              <a:t>tải</a:t>
            </a:r>
            <a:r>
              <a:rPr lang="en-US" dirty="0"/>
              <a:t> </a:t>
            </a:r>
            <a:r>
              <a:rPr lang="en-US" dirty="0" err="1"/>
              <a:t>xuống</a:t>
            </a:r>
            <a:r>
              <a:rPr lang="en-US" dirty="0"/>
              <a:t> </a:t>
            </a:r>
            <a:r>
              <a:rPr lang="en-US" dirty="0" err="1"/>
              <a:t>để</a:t>
            </a:r>
            <a:r>
              <a:rPr lang="en-US" dirty="0"/>
              <a:t> </a:t>
            </a:r>
            <a:r>
              <a:rPr lang="en-US" dirty="0" err="1"/>
              <a:t>cài</a:t>
            </a:r>
            <a:r>
              <a:rPr lang="en-US" dirty="0"/>
              <a:t> </a:t>
            </a:r>
            <a:r>
              <a:rPr lang="en-US" dirty="0" err="1"/>
              <a:t>đặt</a:t>
            </a:r>
            <a:r>
              <a:rPr lang="en-US" dirty="0"/>
              <a:t> SQL Server Reporting Services (SSRS</a:t>
            </a:r>
            <a:r>
              <a:rPr lang="en-US" dirty="0" smtClean="0"/>
              <a:t>)</a:t>
            </a:r>
          </a:p>
          <a:p>
            <a:r>
              <a:rPr lang="en-US" dirty="0"/>
              <a:t>3. Install SQL Server Management Tools: </a:t>
            </a:r>
            <a:r>
              <a:rPr lang="en-US" dirty="0" err="1"/>
              <a:t>Dẫn</a:t>
            </a:r>
            <a:r>
              <a:rPr lang="en-US" dirty="0"/>
              <a:t> </a:t>
            </a:r>
            <a:r>
              <a:rPr lang="en-US" dirty="0" err="1"/>
              <a:t>đến</a:t>
            </a:r>
            <a:r>
              <a:rPr lang="en-US" dirty="0"/>
              <a:t> </a:t>
            </a:r>
            <a:r>
              <a:rPr lang="en-US" dirty="0" err="1"/>
              <a:t>trang</a:t>
            </a:r>
            <a:r>
              <a:rPr lang="en-US" dirty="0"/>
              <a:t> </a:t>
            </a:r>
            <a:r>
              <a:rPr lang="en-US" dirty="0" err="1"/>
              <a:t>tải</a:t>
            </a:r>
            <a:r>
              <a:rPr lang="en-US" dirty="0"/>
              <a:t> </a:t>
            </a:r>
            <a:r>
              <a:rPr lang="en-US" dirty="0" err="1"/>
              <a:t>xuống</a:t>
            </a:r>
            <a:r>
              <a:rPr lang="en-US" dirty="0"/>
              <a:t> SQL Server Management Studio (SSMS) </a:t>
            </a:r>
            <a:r>
              <a:rPr lang="en-US" dirty="0" err="1"/>
              <a:t>và</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quản</a:t>
            </a:r>
            <a:r>
              <a:rPr lang="en-US" dirty="0"/>
              <a:t> </a:t>
            </a:r>
            <a:r>
              <a:rPr lang="en-US" dirty="0" err="1"/>
              <a:t>lý</a:t>
            </a:r>
            <a:r>
              <a:rPr lang="en-US" dirty="0"/>
              <a:t> </a:t>
            </a:r>
            <a:r>
              <a:rPr lang="en-US" dirty="0" err="1" smtClean="0"/>
              <a:t>khác</a:t>
            </a:r>
            <a:endParaRPr lang="en-US" dirty="0" smtClean="0"/>
          </a:p>
          <a:p>
            <a:r>
              <a:rPr lang="en-US" dirty="0" smtClean="0"/>
              <a:t>4. Install </a:t>
            </a:r>
            <a:r>
              <a:rPr lang="en-US" dirty="0"/>
              <a:t>SQL Server Data Tools: </a:t>
            </a:r>
            <a:r>
              <a:rPr lang="en-US" dirty="0" err="1"/>
              <a:t>Dẫn</a:t>
            </a:r>
            <a:r>
              <a:rPr lang="en-US" dirty="0"/>
              <a:t> </a:t>
            </a:r>
            <a:r>
              <a:rPr lang="en-US" dirty="0" err="1"/>
              <a:t>đến</a:t>
            </a:r>
            <a:r>
              <a:rPr lang="en-US" dirty="0"/>
              <a:t> </a:t>
            </a:r>
            <a:r>
              <a:rPr lang="en-US" dirty="0" err="1"/>
              <a:t>trang</a:t>
            </a:r>
            <a:r>
              <a:rPr lang="en-US" dirty="0"/>
              <a:t> </a:t>
            </a:r>
            <a:r>
              <a:rPr lang="en-US" dirty="0" err="1"/>
              <a:t>tải</a:t>
            </a:r>
            <a:r>
              <a:rPr lang="en-US" dirty="0"/>
              <a:t> </a:t>
            </a:r>
            <a:r>
              <a:rPr lang="en-US" dirty="0" err="1"/>
              <a:t>xuống</a:t>
            </a:r>
            <a:r>
              <a:rPr lang="en-US" dirty="0"/>
              <a:t> SQL Server Data Tools (SSDT</a:t>
            </a:r>
            <a:r>
              <a:rPr lang="en-US" dirty="0" smtClean="0"/>
              <a:t>)</a:t>
            </a:r>
          </a:p>
          <a:p>
            <a:r>
              <a:rPr lang="en-US" dirty="0" smtClean="0"/>
              <a:t>….</a:t>
            </a:r>
          </a:p>
          <a:p>
            <a:r>
              <a:rPr lang="en-US" dirty="0" smtClean="0"/>
              <a:t>7</a:t>
            </a:r>
            <a:r>
              <a:rPr lang="en-US" dirty="0"/>
              <a:t>. Upgrade from a previous version of SQL </a:t>
            </a:r>
            <a:r>
              <a:rPr lang="en-US" dirty="0" smtClean="0"/>
              <a:t>Server: </a:t>
            </a:r>
            <a:r>
              <a:rPr lang="vi-VN" dirty="0"/>
              <a:t>Sử dụng trình hướng dẫn để nâng cấp từ phiên bản SQL Server cũ lên phiên bản SQL Server 2022.</a:t>
            </a:r>
            <a:endParaRPr lang="en-US" dirty="0"/>
          </a:p>
        </p:txBody>
      </p:sp>
    </p:spTree>
    <p:extLst>
      <p:ext uri="{BB962C8B-B14F-4D97-AF65-F5344CB8AC3E}">
        <p14:creationId xmlns:p14="http://schemas.microsoft.com/office/powerpoint/2010/main" val="155489303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261</TotalTime>
  <Words>770</Words>
  <Application>Microsoft Office PowerPoint</Application>
  <PresentationFormat>Widescreen</PresentationFormat>
  <Paragraphs>40</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Tahoma</vt:lpstr>
      <vt:lpstr>Trebuchet MS</vt:lpstr>
      <vt:lpstr>Wingdings 3</vt:lpstr>
      <vt:lpstr>Facet</vt:lpstr>
      <vt:lpstr>Các bước download SQL SEVER 2022 VÀ SQL Managerment studio</vt:lpstr>
      <vt:lpstr>Bước 1: Truy cập vào trang web của Microsoft SQL Sever</vt:lpstr>
      <vt:lpstr>Ở đây lựa chọn phiên bản tùy theo nhu cầu, ở đây tôi lựa chọn Developer(đẩy đủ tính năng)</vt:lpstr>
      <vt:lpstr>Sau khi tải ta sẽ có file như sau:</vt:lpstr>
      <vt:lpstr>Mở file và tiếp tục mở file setup như trên: </vt:lpstr>
      <vt:lpstr>Giao diện của SQL Sever 2022 Dev Edition, ta lựa chọn download media: </vt:lpstr>
      <vt:lpstr>Chọn vào tùy chọn ISO và download, sau khi download ta sẽ có file như sau:</vt:lpstr>
      <vt:lpstr>Mở file setup ở trên để tiếp tục cài đặt:</vt:lpstr>
      <vt:lpstr>Đây là giao diện sau khi ta mở file setup, những lựa chọn ở đây ta có: </vt:lpstr>
      <vt:lpstr>Chọn mục “developer” tại “Specify a free edition”, sau đó next</vt:lpstr>
      <vt:lpstr>“Accpect the license” rồi next. Tiếp theo chọn nếu bạn muốn Microsoft check updates cho bạn, sau đó ấn next.</vt:lpstr>
      <vt:lpstr>Sau khi hoàn thành các bước trên, ta sẽ có những lựa chọn sau:</vt:lpstr>
      <vt:lpstr>Những lựa chọn trong Features Selection:</vt:lpstr>
      <vt:lpstr>Instance Configuration: Bước này cho phép bạn định cấu hình tên và ID của phiên bản SQL Server mà bạn đang cài đặt. Có thể chọn default nếu chỉ cần cài đặt một phiên bản SQL Server duy nhất trên máy.</vt:lpstr>
      <vt:lpstr>Server Configuration: Bước này bạn cấu hình tài khoản dịch vụ và chế độ khởi động cho các dịch vụ của SQL Server, tùy chọn theo nhu cầu sau đó ấn next.</vt:lpstr>
      <vt:lpstr>Ở bước này ta sẽ có 2 sự lựa chọn để connect Database: Windows Authentication Mode: Chỉ cho phép đăng nhập bằng tài khoản Windows hiện tại của bạn. Mixed Mode (SQL Server authentication and Windows authentication): Cho phép đăng nhập bằng cả tài khoản Windows và tài khoản SQL Server Nếu chọn Mixed Mode thì đặt mật khẩu ở phía dưới, sau đó add user nếu chưa có, tiếp tục ấn next. </vt:lpstr>
      <vt:lpstr>Đây là bước lựa chọn chế độ cho sever, chọn mode phù hợp và các tài khoản quản trị, sau đó chọn next</vt:lpstr>
      <vt:lpstr>Các tùy chỉnh về port máy chủ master, worker,…. Tùy chỉnh theo nhu cầu và ấn next:</vt:lpstr>
      <vt:lpstr>Đây là danh sách từng mục cần tải xuống theo những tùy chỉnh đã lựa chọn và đường dẫn đến file trên, ấn install để tải xuống và hoàn tất cài đặt </vt:lpstr>
      <vt:lpstr>Tìm SQL Managerments Studio(SSMS) và tải xuống. Sau đó mở file đã tải xuống, chọn địa chỉ chứa file và ấn install để cài đặt SSMS 2022</vt:lpstr>
      <vt:lpstr>Sau khi tải và mở SSIS, ta có thể login bằng hai cách như dưới:</vt:lpstr>
      <vt:lpstr>Check services SQL đã chạy: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Các bước download SQL SEVER 2022 VÀ SQL Managerment studio</dc:title>
  <dc:creator>pc</dc:creator>
  <cp:lastModifiedBy>pc</cp:lastModifiedBy>
  <cp:revision>16</cp:revision>
  <dcterms:created xsi:type="dcterms:W3CDTF">2025-03-19T11:05:53Z</dcterms:created>
  <dcterms:modified xsi:type="dcterms:W3CDTF">2025-03-19T15:27:23Z</dcterms:modified>
</cp:coreProperties>
</file>